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0" r:id="rId2"/>
    <p:sldId id="261" r:id="rId3"/>
    <p:sldId id="257" r:id="rId4"/>
    <p:sldId id="263" r:id="rId5"/>
    <p:sldId id="265" r:id="rId6"/>
    <p:sldId id="266" r:id="rId7"/>
    <p:sldId id="264" r:id="rId8"/>
    <p:sldId id="267" r:id="rId9"/>
    <p:sldId id="268" r:id="rId10"/>
    <p:sldId id="262" r:id="rId11"/>
    <p:sldId id="271" r:id="rId12"/>
    <p:sldId id="272" r:id="rId13"/>
    <p:sldId id="273" r:id="rId14"/>
    <p:sldId id="274" r:id="rId15"/>
    <p:sldId id="270" r:id="rId16"/>
    <p:sldId id="269" r:id="rId17"/>
    <p:sldId id="258" r:id="rId18"/>
    <p:sldId id="278" r:id="rId19"/>
    <p:sldId id="275" r:id="rId20"/>
    <p:sldId id="282" r:id="rId21"/>
    <p:sldId id="283" r:id="rId22"/>
    <p:sldId id="284" r:id="rId23"/>
    <p:sldId id="285" r:id="rId24"/>
    <p:sldId id="276" r:id="rId25"/>
    <p:sldId id="288" r:id="rId26"/>
    <p:sldId id="277" r:id="rId27"/>
    <p:sldId id="279" r:id="rId28"/>
    <p:sldId id="281" r:id="rId29"/>
    <p:sldId id="289" r:id="rId30"/>
    <p:sldId id="290" r:id="rId31"/>
    <p:sldId id="291" r:id="rId32"/>
    <p:sldId id="287"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480C8-E45C-45DF-B34D-AC37C336721D}" v="54" dt="2024-10-22T16:23:04.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379" autoAdjust="0"/>
  </p:normalViewPr>
  <p:slideViewPr>
    <p:cSldViewPr snapToGrid="0">
      <p:cViewPr varScale="1">
        <p:scale>
          <a:sx n="106" d="100"/>
          <a:sy n="106" d="100"/>
        </p:scale>
        <p:origin x="96"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natun naher" userId="d04f5389e6f5f0a0" providerId="LiveId" clId="{231480C8-E45C-45DF-B34D-AC37C336721D}"/>
    <pc:docChg chg="undo custSel addSld delSld modSld">
      <pc:chgData name="jannatun naher" userId="d04f5389e6f5f0a0" providerId="LiveId" clId="{231480C8-E45C-45DF-B34D-AC37C336721D}" dt="2024-10-22T16:23:04.395" v="352"/>
      <pc:docMkLst>
        <pc:docMk/>
      </pc:docMkLst>
      <pc:sldChg chg="modSp mod">
        <pc:chgData name="jannatun naher" userId="d04f5389e6f5f0a0" providerId="LiveId" clId="{231480C8-E45C-45DF-B34D-AC37C336721D}" dt="2024-10-22T15:23:44.936" v="3" actId="20577"/>
        <pc:sldMkLst>
          <pc:docMk/>
          <pc:sldMk cId="33757551" sldId="264"/>
        </pc:sldMkLst>
        <pc:spChg chg="mod">
          <ac:chgData name="jannatun naher" userId="d04f5389e6f5f0a0" providerId="LiveId" clId="{231480C8-E45C-45DF-B34D-AC37C336721D}" dt="2024-10-22T15:23:44.936" v="3" actId="20577"/>
          <ac:spMkLst>
            <pc:docMk/>
            <pc:sldMk cId="33757551" sldId="264"/>
            <ac:spMk id="2" creationId="{8363B596-E7E9-C4FB-381F-4F4D5F57F899}"/>
          </ac:spMkLst>
        </pc:spChg>
      </pc:sldChg>
      <pc:sldChg chg="addSp delSp modSp mod">
        <pc:chgData name="jannatun naher" userId="d04f5389e6f5f0a0" providerId="LiveId" clId="{231480C8-E45C-45DF-B34D-AC37C336721D}" dt="2024-10-22T16:17:50.072" v="175" actId="207"/>
        <pc:sldMkLst>
          <pc:docMk/>
          <pc:sldMk cId="1196447126" sldId="276"/>
        </pc:sldMkLst>
        <pc:spChg chg="mod">
          <ac:chgData name="jannatun naher" userId="d04f5389e6f5f0a0" providerId="LiveId" clId="{231480C8-E45C-45DF-B34D-AC37C336721D}" dt="2024-10-22T16:17:50.072" v="175" actId="207"/>
          <ac:spMkLst>
            <pc:docMk/>
            <pc:sldMk cId="1196447126" sldId="276"/>
            <ac:spMk id="7" creationId="{5FDA28F3-E6D0-BB9A-98A2-09ED2E3D04D8}"/>
          </ac:spMkLst>
        </pc:spChg>
        <pc:grpChg chg="del mod">
          <ac:chgData name="jannatun naher" userId="d04f5389e6f5f0a0" providerId="LiveId" clId="{231480C8-E45C-45DF-B34D-AC37C336721D}" dt="2024-10-22T16:14:36.571" v="121" actId="478"/>
          <ac:grpSpMkLst>
            <pc:docMk/>
            <pc:sldMk cId="1196447126" sldId="276"/>
            <ac:grpSpMk id="8" creationId="{8BC4CFD8-5F82-570E-C343-6C437431B773}"/>
          </ac:grpSpMkLst>
        </pc:grpChg>
        <pc:grpChg chg="del mod">
          <ac:chgData name="jannatun naher" userId="d04f5389e6f5f0a0" providerId="LiveId" clId="{231480C8-E45C-45DF-B34D-AC37C336721D}" dt="2024-10-22T15:47:50.497" v="66"/>
          <ac:grpSpMkLst>
            <pc:docMk/>
            <pc:sldMk cId="1196447126" sldId="276"/>
            <ac:grpSpMk id="19" creationId="{3251A2B3-917C-4876-D609-5093A6A7D342}"/>
          </ac:grpSpMkLst>
        </pc:grpChg>
        <pc:grpChg chg="del mod">
          <ac:chgData name="jannatun naher" userId="d04f5389e6f5f0a0" providerId="LiveId" clId="{231480C8-E45C-45DF-B34D-AC37C336721D}" dt="2024-10-22T16:14:41.333" v="123" actId="478"/>
          <ac:grpSpMkLst>
            <pc:docMk/>
            <pc:sldMk cId="1196447126" sldId="276"/>
            <ac:grpSpMk id="24" creationId="{8F0F2531-0FB0-14E0-7A24-98B16AC9D517}"/>
          </ac:grpSpMkLst>
        </pc:grpChg>
        <pc:grpChg chg="del mod">
          <ac:chgData name="jannatun naher" userId="d04f5389e6f5f0a0" providerId="LiveId" clId="{231480C8-E45C-45DF-B34D-AC37C336721D}" dt="2024-10-22T16:14:43.710" v="124" actId="478"/>
          <ac:grpSpMkLst>
            <pc:docMk/>
            <pc:sldMk cId="1196447126" sldId="276"/>
            <ac:grpSpMk id="27" creationId="{47EC542E-F634-E27D-6F5D-2DB9E6BD3967}"/>
          </ac:grpSpMkLst>
        </pc:grpChg>
        <pc:grpChg chg="del mod">
          <ac:chgData name="jannatun naher" userId="d04f5389e6f5f0a0" providerId="LiveId" clId="{231480C8-E45C-45DF-B34D-AC37C336721D}" dt="2024-10-22T16:14:46.312" v="125" actId="478"/>
          <ac:grpSpMkLst>
            <pc:docMk/>
            <pc:sldMk cId="1196447126" sldId="276"/>
            <ac:grpSpMk id="34" creationId="{6C8BC1A3-4A33-44DA-F608-1920ACE991D4}"/>
          </ac:grpSpMkLst>
        </pc:grpChg>
        <pc:inkChg chg="add mod">
          <ac:chgData name="jannatun naher" userId="d04f5389e6f5f0a0" providerId="LiveId" clId="{231480C8-E45C-45DF-B34D-AC37C336721D}" dt="2024-10-22T15:47:28.638" v="50"/>
          <ac:inkMkLst>
            <pc:docMk/>
            <pc:sldMk cId="1196447126" sldId="276"/>
            <ac:inkMk id="3" creationId="{54BC8736-EC64-7185-6989-64C4C4591E65}"/>
          </ac:inkMkLst>
        </pc:inkChg>
        <pc:inkChg chg="add mod">
          <ac:chgData name="jannatun naher" userId="d04f5389e6f5f0a0" providerId="LiveId" clId="{231480C8-E45C-45DF-B34D-AC37C336721D}" dt="2024-10-22T15:47:28.638" v="50"/>
          <ac:inkMkLst>
            <pc:docMk/>
            <pc:sldMk cId="1196447126" sldId="276"/>
            <ac:inkMk id="5" creationId="{393A0A97-4247-453E-21D7-3AAECE850BDB}"/>
          </ac:inkMkLst>
        </pc:inkChg>
        <pc:inkChg chg="add del">
          <ac:chgData name="jannatun naher" userId="d04f5389e6f5f0a0" providerId="LiveId" clId="{231480C8-E45C-45DF-B34D-AC37C336721D}" dt="2024-10-22T16:14:39.288" v="122" actId="478"/>
          <ac:inkMkLst>
            <pc:docMk/>
            <pc:sldMk cId="1196447126" sldId="276"/>
            <ac:inkMk id="9" creationId="{5512CD97-93A9-7AE1-D15E-022E63AE1299}"/>
          </ac:inkMkLst>
        </pc:inkChg>
        <pc:inkChg chg="add mod">
          <ac:chgData name="jannatun naher" userId="d04f5389e6f5f0a0" providerId="LiveId" clId="{231480C8-E45C-45DF-B34D-AC37C336721D}" dt="2024-10-22T15:47:50.497" v="66"/>
          <ac:inkMkLst>
            <pc:docMk/>
            <pc:sldMk cId="1196447126" sldId="276"/>
            <ac:inkMk id="10" creationId="{0F2A2E2D-0A22-581A-96FC-C0BD7E1649F2}"/>
          </ac:inkMkLst>
        </pc:inkChg>
        <pc:inkChg chg="add mod">
          <ac:chgData name="jannatun naher" userId="d04f5389e6f5f0a0" providerId="LiveId" clId="{231480C8-E45C-45DF-B34D-AC37C336721D}" dt="2024-10-22T15:47:50.497" v="66"/>
          <ac:inkMkLst>
            <pc:docMk/>
            <pc:sldMk cId="1196447126" sldId="276"/>
            <ac:inkMk id="11" creationId="{1153A96A-8F54-C2B9-CB45-4125A9B4DB58}"/>
          </ac:inkMkLst>
        </pc:inkChg>
        <pc:inkChg chg="add mod">
          <ac:chgData name="jannatun naher" userId="d04f5389e6f5f0a0" providerId="LiveId" clId="{231480C8-E45C-45DF-B34D-AC37C336721D}" dt="2024-10-22T15:47:50.497" v="66"/>
          <ac:inkMkLst>
            <pc:docMk/>
            <pc:sldMk cId="1196447126" sldId="276"/>
            <ac:inkMk id="12" creationId="{585AADA2-1BD9-9CB8-E712-ED0412D1FC36}"/>
          </ac:inkMkLst>
        </pc:inkChg>
        <pc:inkChg chg="add mod">
          <ac:chgData name="jannatun naher" userId="d04f5389e6f5f0a0" providerId="LiveId" clId="{231480C8-E45C-45DF-B34D-AC37C336721D}" dt="2024-10-22T15:47:50.497" v="66"/>
          <ac:inkMkLst>
            <pc:docMk/>
            <pc:sldMk cId="1196447126" sldId="276"/>
            <ac:inkMk id="13" creationId="{D2628503-56D5-13DA-3CF4-58BC24BFCE3D}"/>
          </ac:inkMkLst>
        </pc:inkChg>
        <pc:inkChg chg="add mod">
          <ac:chgData name="jannatun naher" userId="d04f5389e6f5f0a0" providerId="LiveId" clId="{231480C8-E45C-45DF-B34D-AC37C336721D}" dt="2024-10-22T15:47:50.497" v="66"/>
          <ac:inkMkLst>
            <pc:docMk/>
            <pc:sldMk cId="1196447126" sldId="276"/>
            <ac:inkMk id="14" creationId="{3A834ED7-EA9F-2310-4F18-BD37A538C0AB}"/>
          </ac:inkMkLst>
        </pc:inkChg>
        <pc:inkChg chg="add mod">
          <ac:chgData name="jannatun naher" userId="d04f5389e6f5f0a0" providerId="LiveId" clId="{231480C8-E45C-45DF-B34D-AC37C336721D}" dt="2024-10-22T15:47:50.497" v="66"/>
          <ac:inkMkLst>
            <pc:docMk/>
            <pc:sldMk cId="1196447126" sldId="276"/>
            <ac:inkMk id="15" creationId="{5AC1E2C9-0CA0-5F08-9B92-0039F965645D}"/>
          </ac:inkMkLst>
        </pc:inkChg>
        <pc:inkChg chg="add mod">
          <ac:chgData name="jannatun naher" userId="d04f5389e6f5f0a0" providerId="LiveId" clId="{231480C8-E45C-45DF-B34D-AC37C336721D}" dt="2024-10-22T15:47:50.497" v="66"/>
          <ac:inkMkLst>
            <pc:docMk/>
            <pc:sldMk cId="1196447126" sldId="276"/>
            <ac:inkMk id="16" creationId="{B44D055D-4546-CBBC-F2DD-9F2CF2886383}"/>
          </ac:inkMkLst>
        </pc:inkChg>
        <pc:inkChg chg="add mod">
          <ac:chgData name="jannatun naher" userId="d04f5389e6f5f0a0" providerId="LiveId" clId="{231480C8-E45C-45DF-B34D-AC37C336721D}" dt="2024-10-22T15:47:50.497" v="66"/>
          <ac:inkMkLst>
            <pc:docMk/>
            <pc:sldMk cId="1196447126" sldId="276"/>
            <ac:inkMk id="17" creationId="{3677639E-911A-26CC-12BD-625039FB38A5}"/>
          </ac:inkMkLst>
        </pc:inkChg>
        <pc:inkChg chg="add mod">
          <ac:chgData name="jannatun naher" userId="d04f5389e6f5f0a0" providerId="LiveId" clId="{231480C8-E45C-45DF-B34D-AC37C336721D}" dt="2024-10-22T15:47:50.497" v="66"/>
          <ac:inkMkLst>
            <pc:docMk/>
            <pc:sldMk cId="1196447126" sldId="276"/>
            <ac:inkMk id="18" creationId="{622FA709-B2F4-362C-B444-3B01FD24ED01}"/>
          </ac:inkMkLst>
        </pc:inkChg>
        <pc:inkChg chg="add mod">
          <ac:chgData name="jannatun naher" userId="d04f5389e6f5f0a0" providerId="LiveId" clId="{231480C8-E45C-45DF-B34D-AC37C336721D}" dt="2024-10-22T15:47:50.497" v="66"/>
          <ac:inkMkLst>
            <pc:docMk/>
            <pc:sldMk cId="1196447126" sldId="276"/>
            <ac:inkMk id="20" creationId="{EFA834DF-0452-5997-9B76-375D88CA70A9}"/>
          </ac:inkMkLst>
        </pc:inkChg>
        <pc:inkChg chg="add mod">
          <ac:chgData name="jannatun naher" userId="d04f5389e6f5f0a0" providerId="LiveId" clId="{231480C8-E45C-45DF-B34D-AC37C336721D}" dt="2024-10-22T15:47:50.497" v="66"/>
          <ac:inkMkLst>
            <pc:docMk/>
            <pc:sldMk cId="1196447126" sldId="276"/>
            <ac:inkMk id="21" creationId="{F9A1F5D0-C66A-1CFA-C818-66642457799E}"/>
          </ac:inkMkLst>
        </pc:inkChg>
        <pc:inkChg chg="add mod">
          <ac:chgData name="jannatun naher" userId="d04f5389e6f5f0a0" providerId="LiveId" clId="{231480C8-E45C-45DF-B34D-AC37C336721D}" dt="2024-10-22T15:47:50.497" v="66"/>
          <ac:inkMkLst>
            <pc:docMk/>
            <pc:sldMk cId="1196447126" sldId="276"/>
            <ac:inkMk id="22" creationId="{42C39441-46D4-B0ED-5E13-B0405140AD7F}"/>
          </ac:inkMkLst>
        </pc:inkChg>
        <pc:inkChg chg="add mod">
          <ac:chgData name="jannatun naher" userId="d04f5389e6f5f0a0" providerId="LiveId" clId="{231480C8-E45C-45DF-B34D-AC37C336721D}" dt="2024-10-22T15:47:50.497" v="66"/>
          <ac:inkMkLst>
            <pc:docMk/>
            <pc:sldMk cId="1196447126" sldId="276"/>
            <ac:inkMk id="23" creationId="{006D4395-8A54-9961-4F5B-1B3052DE74AA}"/>
          </ac:inkMkLst>
        </pc:inkChg>
        <pc:inkChg chg="add mod">
          <ac:chgData name="jannatun naher" userId="d04f5389e6f5f0a0" providerId="LiveId" clId="{231480C8-E45C-45DF-B34D-AC37C336721D}" dt="2024-10-22T15:48:20.440" v="69"/>
          <ac:inkMkLst>
            <pc:docMk/>
            <pc:sldMk cId="1196447126" sldId="276"/>
            <ac:inkMk id="25" creationId="{7E557CAE-9835-504E-D552-1A55ED3BEAA0}"/>
          </ac:inkMkLst>
        </pc:inkChg>
        <pc:inkChg chg="add mod">
          <ac:chgData name="jannatun naher" userId="d04f5389e6f5f0a0" providerId="LiveId" clId="{231480C8-E45C-45DF-B34D-AC37C336721D}" dt="2024-10-22T15:48:20.440" v="69"/>
          <ac:inkMkLst>
            <pc:docMk/>
            <pc:sldMk cId="1196447126" sldId="276"/>
            <ac:inkMk id="26" creationId="{56CD0377-F36C-A642-2D0F-EFD26BFE4820}"/>
          </ac:inkMkLst>
        </pc:inkChg>
        <pc:inkChg chg="add mod">
          <ac:chgData name="jannatun naher" userId="d04f5389e6f5f0a0" providerId="LiveId" clId="{231480C8-E45C-45DF-B34D-AC37C336721D}" dt="2024-10-22T15:48:23.587" v="76"/>
          <ac:inkMkLst>
            <pc:docMk/>
            <pc:sldMk cId="1196447126" sldId="276"/>
            <ac:inkMk id="28" creationId="{47135679-DEE2-5A1B-9FB7-220CC892697F}"/>
          </ac:inkMkLst>
        </pc:inkChg>
        <pc:inkChg chg="add mod">
          <ac:chgData name="jannatun naher" userId="d04f5389e6f5f0a0" providerId="LiveId" clId="{231480C8-E45C-45DF-B34D-AC37C336721D}" dt="2024-10-22T15:48:23.587" v="76"/>
          <ac:inkMkLst>
            <pc:docMk/>
            <pc:sldMk cId="1196447126" sldId="276"/>
            <ac:inkMk id="29" creationId="{730B63FF-1C3E-A84A-63BE-C9641BE698AD}"/>
          </ac:inkMkLst>
        </pc:inkChg>
        <pc:inkChg chg="add mod">
          <ac:chgData name="jannatun naher" userId="d04f5389e6f5f0a0" providerId="LiveId" clId="{231480C8-E45C-45DF-B34D-AC37C336721D}" dt="2024-10-22T15:48:23.587" v="76"/>
          <ac:inkMkLst>
            <pc:docMk/>
            <pc:sldMk cId="1196447126" sldId="276"/>
            <ac:inkMk id="30" creationId="{1AC67E73-B93C-040B-03E7-E4D3FA8ABAD6}"/>
          </ac:inkMkLst>
        </pc:inkChg>
        <pc:inkChg chg="add mod">
          <ac:chgData name="jannatun naher" userId="d04f5389e6f5f0a0" providerId="LiveId" clId="{231480C8-E45C-45DF-B34D-AC37C336721D}" dt="2024-10-22T15:48:23.587" v="76"/>
          <ac:inkMkLst>
            <pc:docMk/>
            <pc:sldMk cId="1196447126" sldId="276"/>
            <ac:inkMk id="31" creationId="{E1EEB32D-700D-D16E-1027-64BEE2AAAE1C}"/>
          </ac:inkMkLst>
        </pc:inkChg>
        <pc:inkChg chg="add mod">
          <ac:chgData name="jannatun naher" userId="d04f5389e6f5f0a0" providerId="LiveId" clId="{231480C8-E45C-45DF-B34D-AC37C336721D}" dt="2024-10-22T15:48:23.587" v="76"/>
          <ac:inkMkLst>
            <pc:docMk/>
            <pc:sldMk cId="1196447126" sldId="276"/>
            <ac:inkMk id="32" creationId="{D80918D0-FE7E-3C93-ED89-E756B4D202FA}"/>
          </ac:inkMkLst>
        </pc:inkChg>
        <pc:inkChg chg="add mod">
          <ac:chgData name="jannatun naher" userId="d04f5389e6f5f0a0" providerId="LiveId" clId="{231480C8-E45C-45DF-B34D-AC37C336721D}" dt="2024-10-22T15:48:23.587" v="76"/>
          <ac:inkMkLst>
            <pc:docMk/>
            <pc:sldMk cId="1196447126" sldId="276"/>
            <ac:inkMk id="33" creationId="{FA480F92-A72B-D9AB-5239-22504D81F392}"/>
          </ac:inkMkLst>
        </pc:inkChg>
      </pc:sldChg>
      <pc:sldChg chg="modSp mod">
        <pc:chgData name="jannatun naher" userId="d04f5389e6f5f0a0" providerId="LiveId" clId="{231480C8-E45C-45DF-B34D-AC37C336721D}" dt="2024-10-22T16:18:08.240" v="186" actId="207"/>
        <pc:sldMkLst>
          <pc:docMk/>
          <pc:sldMk cId="21303266" sldId="281"/>
        </pc:sldMkLst>
        <pc:spChg chg="mod">
          <ac:chgData name="jannatun naher" userId="d04f5389e6f5f0a0" providerId="LiveId" clId="{231480C8-E45C-45DF-B34D-AC37C336721D}" dt="2024-10-22T16:18:08.240" v="186" actId="207"/>
          <ac:spMkLst>
            <pc:docMk/>
            <pc:sldMk cId="21303266" sldId="281"/>
            <ac:spMk id="7" creationId="{5FDA28F3-E6D0-BB9A-98A2-09ED2E3D04D8}"/>
          </ac:spMkLst>
        </pc:spChg>
      </pc:sldChg>
      <pc:sldChg chg="addSp delSp modSp mod">
        <pc:chgData name="jannatun naher" userId="d04f5389e6f5f0a0" providerId="LiveId" clId="{231480C8-E45C-45DF-B34D-AC37C336721D}" dt="2024-10-22T16:14:32.200" v="120" actId="478"/>
        <pc:sldMkLst>
          <pc:docMk/>
          <pc:sldMk cId="655067022" sldId="284"/>
        </pc:sldMkLst>
        <pc:grpChg chg="del mod">
          <ac:chgData name="jannatun naher" userId="d04f5389e6f5f0a0" providerId="LiveId" clId="{231480C8-E45C-45DF-B34D-AC37C336721D}" dt="2024-10-22T15:40:55.234" v="12"/>
          <ac:grpSpMkLst>
            <pc:docMk/>
            <pc:sldMk cId="655067022" sldId="284"/>
            <ac:grpSpMk id="7" creationId="{0DCBE959-05D9-2DD2-8E2E-6F8B9BBE2865}"/>
          </ac:grpSpMkLst>
        </pc:grpChg>
        <pc:grpChg chg="del mod">
          <ac:chgData name="jannatun naher" userId="d04f5389e6f5f0a0" providerId="LiveId" clId="{231480C8-E45C-45DF-B34D-AC37C336721D}" dt="2024-10-22T15:41:03.323" v="23"/>
          <ac:grpSpMkLst>
            <pc:docMk/>
            <pc:sldMk cId="655067022" sldId="284"/>
            <ac:grpSpMk id="11" creationId="{81A1ED57-FAAD-3666-2E28-229FDA3D22BA}"/>
          </ac:grpSpMkLst>
        </pc:grpChg>
        <pc:grpChg chg="del mod">
          <ac:chgData name="jannatun naher" userId="d04f5389e6f5f0a0" providerId="LiveId" clId="{231480C8-E45C-45DF-B34D-AC37C336721D}" dt="2024-10-22T16:14:32.200" v="120" actId="478"/>
          <ac:grpSpMkLst>
            <pc:docMk/>
            <pc:sldMk cId="655067022" sldId="284"/>
            <ac:grpSpMk id="17" creationId="{F4BE5A3A-54E5-C3C5-DDB2-CBD6607D524A}"/>
          </ac:grpSpMkLst>
        </pc:grpChg>
        <pc:grpChg chg="del mod">
          <ac:chgData name="jannatun naher" userId="d04f5389e6f5f0a0" providerId="LiveId" clId="{231480C8-E45C-45DF-B34D-AC37C336721D}" dt="2024-10-22T15:41:25.562" v="47"/>
          <ac:grpSpMkLst>
            <pc:docMk/>
            <pc:sldMk cId="655067022" sldId="284"/>
            <ac:grpSpMk id="22" creationId="{FB9A7149-A757-9FE0-3141-D03DEB0BE7D9}"/>
          </ac:grpSpMkLst>
        </pc:grpChg>
        <pc:grpChg chg="del mod">
          <ac:chgData name="jannatun naher" userId="d04f5389e6f5f0a0" providerId="LiveId" clId="{231480C8-E45C-45DF-B34D-AC37C336721D}" dt="2024-10-22T15:41:13.640" v="36"/>
          <ac:grpSpMkLst>
            <pc:docMk/>
            <pc:sldMk cId="655067022" sldId="284"/>
            <ac:grpSpMk id="31" creationId="{7FDC188C-5031-2E18-FAF4-BDED56DEFD27}"/>
          </ac:grpSpMkLst>
        </pc:grpChg>
        <pc:grpChg chg="del mod">
          <ac:chgData name="jannatun naher" userId="d04f5389e6f5f0a0" providerId="LiveId" clId="{231480C8-E45C-45DF-B34D-AC37C336721D}" dt="2024-10-22T16:14:27.618" v="119" actId="478"/>
          <ac:grpSpMkLst>
            <pc:docMk/>
            <pc:sldMk cId="655067022" sldId="284"/>
            <ac:grpSpMk id="35" creationId="{75F0EA6B-FBFF-1D40-F865-7623986D92CB}"/>
          </ac:grpSpMkLst>
        </pc:grpChg>
        <pc:grpChg chg="del mod">
          <ac:chgData name="jannatun naher" userId="d04f5389e6f5f0a0" providerId="LiveId" clId="{231480C8-E45C-45DF-B34D-AC37C336721D}" dt="2024-10-22T15:41:25.562" v="47"/>
          <ac:grpSpMkLst>
            <pc:docMk/>
            <pc:sldMk cId="655067022" sldId="284"/>
            <ac:grpSpMk id="40" creationId="{0B56D3DA-CF6F-C730-CBD7-500B942593E2}"/>
          </ac:grpSpMkLst>
        </pc:grpChg>
        <pc:grpChg chg="del mod">
          <ac:chgData name="jannatun naher" userId="d04f5389e6f5f0a0" providerId="LiveId" clId="{231480C8-E45C-45DF-B34D-AC37C336721D}" dt="2024-10-22T16:14:23.548" v="118" actId="478"/>
          <ac:grpSpMkLst>
            <pc:docMk/>
            <pc:sldMk cId="655067022" sldId="284"/>
            <ac:grpSpMk id="46" creationId="{6DD42C87-61BF-2FE5-3056-6C4B36301CC0}"/>
          </ac:grpSpMkLst>
        </pc:grpChg>
        <pc:picChg chg="mod">
          <ac:chgData name="jannatun naher" userId="d04f5389e6f5f0a0" providerId="LiveId" clId="{231480C8-E45C-45DF-B34D-AC37C336721D}" dt="2024-10-22T15:40:32.482" v="4" actId="14100"/>
          <ac:picMkLst>
            <pc:docMk/>
            <pc:sldMk cId="655067022" sldId="284"/>
            <ac:picMk id="4" creationId="{F87150D0-7702-4531-804E-763A7E57AE3B}"/>
          </ac:picMkLst>
        </pc:picChg>
        <pc:picChg chg="del">
          <ac:chgData name="jannatun naher" userId="d04f5389e6f5f0a0" providerId="LiveId" clId="{231480C8-E45C-45DF-B34D-AC37C336721D}" dt="2024-10-22T15:40:34.505" v="5" actId="478"/>
          <ac:picMkLst>
            <pc:docMk/>
            <pc:sldMk cId="655067022" sldId="284"/>
            <ac:picMk id="5" creationId="{FDC0507C-EAB7-40DE-B80F-7731D9E5A003}"/>
          </ac:picMkLst>
        </pc:picChg>
        <pc:inkChg chg="add mod">
          <ac:chgData name="jannatun naher" userId="d04f5389e6f5f0a0" providerId="LiveId" clId="{231480C8-E45C-45DF-B34D-AC37C336721D}" dt="2024-10-22T15:41:25.562" v="47"/>
          <ac:inkMkLst>
            <pc:docMk/>
            <pc:sldMk cId="655067022" sldId="284"/>
            <ac:inkMk id="3" creationId="{2F485034-0AB1-B2AF-4001-88986545624A}"/>
          </ac:inkMkLst>
        </pc:inkChg>
        <pc:inkChg chg="add mod">
          <ac:chgData name="jannatun naher" userId="d04f5389e6f5f0a0" providerId="LiveId" clId="{231480C8-E45C-45DF-B34D-AC37C336721D}" dt="2024-10-22T15:41:25.562" v="47"/>
          <ac:inkMkLst>
            <pc:docMk/>
            <pc:sldMk cId="655067022" sldId="284"/>
            <ac:inkMk id="6" creationId="{655820B1-CDDD-2CB4-74DF-8708A1CF7E7A}"/>
          </ac:inkMkLst>
        </pc:inkChg>
        <pc:inkChg chg="add mod">
          <ac:chgData name="jannatun naher" userId="d04f5389e6f5f0a0" providerId="LiveId" clId="{231480C8-E45C-45DF-B34D-AC37C336721D}" dt="2024-10-22T15:41:25.562" v="47"/>
          <ac:inkMkLst>
            <pc:docMk/>
            <pc:sldMk cId="655067022" sldId="284"/>
            <ac:inkMk id="8" creationId="{42F494D3-D0F8-43F0-6DC3-868B366F73CB}"/>
          </ac:inkMkLst>
        </pc:inkChg>
        <pc:inkChg chg="add mod">
          <ac:chgData name="jannatun naher" userId="d04f5389e6f5f0a0" providerId="LiveId" clId="{231480C8-E45C-45DF-B34D-AC37C336721D}" dt="2024-10-22T15:41:25.562" v="47"/>
          <ac:inkMkLst>
            <pc:docMk/>
            <pc:sldMk cId="655067022" sldId="284"/>
            <ac:inkMk id="9" creationId="{A0EF4CCD-0401-333B-B747-A0A52EE178BE}"/>
          </ac:inkMkLst>
        </pc:inkChg>
        <pc:inkChg chg="add mod">
          <ac:chgData name="jannatun naher" userId="d04f5389e6f5f0a0" providerId="LiveId" clId="{231480C8-E45C-45DF-B34D-AC37C336721D}" dt="2024-10-22T15:41:25.562" v="47"/>
          <ac:inkMkLst>
            <pc:docMk/>
            <pc:sldMk cId="655067022" sldId="284"/>
            <ac:inkMk id="10" creationId="{30BCF996-4F0B-57B3-2E32-C3AC9B676F4D}"/>
          </ac:inkMkLst>
        </pc:inkChg>
        <pc:inkChg chg="add mod">
          <ac:chgData name="jannatun naher" userId="d04f5389e6f5f0a0" providerId="LiveId" clId="{231480C8-E45C-45DF-B34D-AC37C336721D}" dt="2024-10-22T15:40:58.448" v="18"/>
          <ac:inkMkLst>
            <pc:docMk/>
            <pc:sldMk cId="655067022" sldId="284"/>
            <ac:inkMk id="12" creationId="{9EA4E47C-E002-9784-8E14-3BB4F0A7A944}"/>
          </ac:inkMkLst>
        </pc:inkChg>
        <pc:inkChg chg="add mod">
          <ac:chgData name="jannatun naher" userId="d04f5389e6f5f0a0" providerId="LiveId" clId="{231480C8-E45C-45DF-B34D-AC37C336721D}" dt="2024-10-22T15:40:58.448" v="18"/>
          <ac:inkMkLst>
            <pc:docMk/>
            <pc:sldMk cId="655067022" sldId="284"/>
            <ac:inkMk id="13" creationId="{351FF8BE-3979-7FB9-082D-CC7ACF8049E1}"/>
          </ac:inkMkLst>
        </pc:inkChg>
        <pc:inkChg chg="add mod">
          <ac:chgData name="jannatun naher" userId="d04f5389e6f5f0a0" providerId="LiveId" clId="{231480C8-E45C-45DF-B34D-AC37C336721D}" dt="2024-10-22T15:40:58.448" v="18"/>
          <ac:inkMkLst>
            <pc:docMk/>
            <pc:sldMk cId="655067022" sldId="284"/>
            <ac:inkMk id="14" creationId="{A570BB2B-52A6-3EC4-5AD7-41291F56080E}"/>
          </ac:inkMkLst>
        </pc:inkChg>
        <pc:inkChg chg="add mod">
          <ac:chgData name="jannatun naher" userId="d04f5389e6f5f0a0" providerId="LiveId" clId="{231480C8-E45C-45DF-B34D-AC37C336721D}" dt="2024-10-22T15:40:58.448" v="18"/>
          <ac:inkMkLst>
            <pc:docMk/>
            <pc:sldMk cId="655067022" sldId="284"/>
            <ac:inkMk id="15" creationId="{FDB1BB2A-E837-4ED9-CB1F-D0E1F0D769DF}"/>
          </ac:inkMkLst>
        </pc:inkChg>
        <pc:inkChg chg="add mod">
          <ac:chgData name="jannatun naher" userId="d04f5389e6f5f0a0" providerId="LiveId" clId="{231480C8-E45C-45DF-B34D-AC37C336721D}" dt="2024-10-22T15:40:58.448" v="18"/>
          <ac:inkMkLst>
            <pc:docMk/>
            <pc:sldMk cId="655067022" sldId="284"/>
            <ac:inkMk id="16" creationId="{0A5552E0-EE08-747D-0649-3A548F1C3B2B}"/>
          </ac:inkMkLst>
        </pc:inkChg>
        <pc:inkChg chg="add mod">
          <ac:chgData name="jannatun naher" userId="d04f5389e6f5f0a0" providerId="LiveId" clId="{231480C8-E45C-45DF-B34D-AC37C336721D}" dt="2024-10-22T15:41:25.562" v="47"/>
          <ac:inkMkLst>
            <pc:docMk/>
            <pc:sldMk cId="655067022" sldId="284"/>
            <ac:inkMk id="18" creationId="{D5A16D08-55C2-908B-A5EE-2F1063986361}"/>
          </ac:inkMkLst>
        </pc:inkChg>
        <pc:inkChg chg="add mod">
          <ac:chgData name="jannatun naher" userId="d04f5389e6f5f0a0" providerId="LiveId" clId="{231480C8-E45C-45DF-B34D-AC37C336721D}" dt="2024-10-22T15:41:25.562" v="47"/>
          <ac:inkMkLst>
            <pc:docMk/>
            <pc:sldMk cId="655067022" sldId="284"/>
            <ac:inkMk id="19" creationId="{6740B4FD-8C4A-D6E0-2706-FC808A833335}"/>
          </ac:inkMkLst>
        </pc:inkChg>
        <pc:inkChg chg="add mod">
          <ac:chgData name="jannatun naher" userId="d04f5389e6f5f0a0" providerId="LiveId" clId="{231480C8-E45C-45DF-B34D-AC37C336721D}" dt="2024-10-22T15:41:25.562" v="47"/>
          <ac:inkMkLst>
            <pc:docMk/>
            <pc:sldMk cId="655067022" sldId="284"/>
            <ac:inkMk id="20" creationId="{13A41FA8-B1E8-E284-9270-3296F2201DAD}"/>
          </ac:inkMkLst>
        </pc:inkChg>
        <pc:inkChg chg="add mod">
          <ac:chgData name="jannatun naher" userId="d04f5389e6f5f0a0" providerId="LiveId" clId="{231480C8-E45C-45DF-B34D-AC37C336721D}" dt="2024-10-22T15:41:25.562" v="47"/>
          <ac:inkMkLst>
            <pc:docMk/>
            <pc:sldMk cId="655067022" sldId="284"/>
            <ac:inkMk id="21" creationId="{3A1A3D67-D111-CF86-7CED-3466309F62E9}"/>
          </ac:inkMkLst>
        </pc:inkChg>
        <pc:inkChg chg="add mod">
          <ac:chgData name="jannatun naher" userId="d04f5389e6f5f0a0" providerId="LiveId" clId="{231480C8-E45C-45DF-B34D-AC37C336721D}" dt="2024-10-22T15:41:13.640" v="36"/>
          <ac:inkMkLst>
            <pc:docMk/>
            <pc:sldMk cId="655067022" sldId="284"/>
            <ac:inkMk id="23" creationId="{FD5E52A8-2F53-7868-39CA-40B49A53FE4C}"/>
          </ac:inkMkLst>
        </pc:inkChg>
        <pc:inkChg chg="add mod">
          <ac:chgData name="jannatun naher" userId="d04f5389e6f5f0a0" providerId="LiveId" clId="{231480C8-E45C-45DF-B34D-AC37C336721D}" dt="2024-10-22T15:41:13.640" v="36"/>
          <ac:inkMkLst>
            <pc:docMk/>
            <pc:sldMk cId="655067022" sldId="284"/>
            <ac:inkMk id="24" creationId="{93C4C152-DBAD-2C86-B3BA-7CD00755BC33}"/>
          </ac:inkMkLst>
        </pc:inkChg>
        <pc:inkChg chg="add mod">
          <ac:chgData name="jannatun naher" userId="d04f5389e6f5f0a0" providerId="LiveId" clId="{231480C8-E45C-45DF-B34D-AC37C336721D}" dt="2024-10-22T15:41:13.640" v="36"/>
          <ac:inkMkLst>
            <pc:docMk/>
            <pc:sldMk cId="655067022" sldId="284"/>
            <ac:inkMk id="25" creationId="{715F27F6-3B7F-ACAD-A7D0-31518FB5A408}"/>
          </ac:inkMkLst>
        </pc:inkChg>
        <pc:inkChg chg="add mod">
          <ac:chgData name="jannatun naher" userId="d04f5389e6f5f0a0" providerId="LiveId" clId="{231480C8-E45C-45DF-B34D-AC37C336721D}" dt="2024-10-22T15:41:13.640" v="36"/>
          <ac:inkMkLst>
            <pc:docMk/>
            <pc:sldMk cId="655067022" sldId="284"/>
            <ac:inkMk id="26" creationId="{8C966200-5A68-7A4F-C6DA-C9A839B7A9CB}"/>
          </ac:inkMkLst>
        </pc:inkChg>
        <pc:inkChg chg="add mod">
          <ac:chgData name="jannatun naher" userId="d04f5389e6f5f0a0" providerId="LiveId" clId="{231480C8-E45C-45DF-B34D-AC37C336721D}" dt="2024-10-22T15:41:13.640" v="36"/>
          <ac:inkMkLst>
            <pc:docMk/>
            <pc:sldMk cId="655067022" sldId="284"/>
            <ac:inkMk id="27" creationId="{72E478FB-36E7-9509-DE46-08A1AC56761E}"/>
          </ac:inkMkLst>
        </pc:inkChg>
        <pc:inkChg chg="add mod">
          <ac:chgData name="jannatun naher" userId="d04f5389e6f5f0a0" providerId="LiveId" clId="{231480C8-E45C-45DF-B34D-AC37C336721D}" dt="2024-10-22T15:41:13.640" v="36"/>
          <ac:inkMkLst>
            <pc:docMk/>
            <pc:sldMk cId="655067022" sldId="284"/>
            <ac:inkMk id="28" creationId="{1B02C8E6-5DA2-AC0F-F192-0E901C5585D9}"/>
          </ac:inkMkLst>
        </pc:inkChg>
        <pc:inkChg chg="add mod">
          <ac:chgData name="jannatun naher" userId="d04f5389e6f5f0a0" providerId="LiveId" clId="{231480C8-E45C-45DF-B34D-AC37C336721D}" dt="2024-10-22T15:41:13.640" v="36"/>
          <ac:inkMkLst>
            <pc:docMk/>
            <pc:sldMk cId="655067022" sldId="284"/>
            <ac:inkMk id="29" creationId="{3995BC40-87ED-24A8-E73A-B586D93DB217}"/>
          </ac:inkMkLst>
        </pc:inkChg>
        <pc:inkChg chg="add mod">
          <ac:chgData name="jannatun naher" userId="d04f5389e6f5f0a0" providerId="LiveId" clId="{231480C8-E45C-45DF-B34D-AC37C336721D}" dt="2024-10-22T15:41:13.640" v="36"/>
          <ac:inkMkLst>
            <pc:docMk/>
            <pc:sldMk cId="655067022" sldId="284"/>
            <ac:inkMk id="30" creationId="{78327ECD-96EA-66AE-77D5-6023F80DA402}"/>
          </ac:inkMkLst>
        </pc:inkChg>
        <pc:inkChg chg="add mod">
          <ac:chgData name="jannatun naher" userId="d04f5389e6f5f0a0" providerId="LiveId" clId="{231480C8-E45C-45DF-B34D-AC37C336721D}" dt="2024-10-22T15:41:13.640" v="36"/>
          <ac:inkMkLst>
            <pc:docMk/>
            <pc:sldMk cId="655067022" sldId="284"/>
            <ac:inkMk id="32" creationId="{98EAA769-D745-0ACC-4E95-68A69410E3D0}"/>
          </ac:inkMkLst>
        </pc:inkChg>
        <pc:inkChg chg="add mod">
          <ac:chgData name="jannatun naher" userId="d04f5389e6f5f0a0" providerId="LiveId" clId="{231480C8-E45C-45DF-B34D-AC37C336721D}" dt="2024-10-22T15:41:13.640" v="36"/>
          <ac:inkMkLst>
            <pc:docMk/>
            <pc:sldMk cId="655067022" sldId="284"/>
            <ac:inkMk id="33" creationId="{4B2D114E-2FDA-E3E2-59B4-9006A0DDC248}"/>
          </ac:inkMkLst>
        </pc:inkChg>
        <pc:inkChg chg="add mod">
          <ac:chgData name="jannatun naher" userId="d04f5389e6f5f0a0" providerId="LiveId" clId="{231480C8-E45C-45DF-B34D-AC37C336721D}" dt="2024-10-22T15:41:13.640" v="36"/>
          <ac:inkMkLst>
            <pc:docMk/>
            <pc:sldMk cId="655067022" sldId="284"/>
            <ac:inkMk id="34" creationId="{780874BD-FB1E-6C4B-CC57-4C2CB635F790}"/>
          </ac:inkMkLst>
        </pc:inkChg>
        <pc:inkChg chg="add mod">
          <ac:chgData name="jannatun naher" userId="d04f5389e6f5f0a0" providerId="LiveId" clId="{231480C8-E45C-45DF-B34D-AC37C336721D}" dt="2024-10-22T15:41:25.562" v="47"/>
          <ac:inkMkLst>
            <pc:docMk/>
            <pc:sldMk cId="655067022" sldId="284"/>
            <ac:inkMk id="36" creationId="{C1C45EFD-23D9-47D0-41A5-545E71DE8D3C}"/>
          </ac:inkMkLst>
        </pc:inkChg>
        <pc:inkChg chg="add mod">
          <ac:chgData name="jannatun naher" userId="d04f5389e6f5f0a0" providerId="LiveId" clId="{231480C8-E45C-45DF-B34D-AC37C336721D}" dt="2024-10-22T15:41:25.562" v="47"/>
          <ac:inkMkLst>
            <pc:docMk/>
            <pc:sldMk cId="655067022" sldId="284"/>
            <ac:inkMk id="37" creationId="{F603997C-235A-5DFC-9745-4D7049BCE46B}"/>
          </ac:inkMkLst>
        </pc:inkChg>
        <pc:inkChg chg="add mod">
          <ac:chgData name="jannatun naher" userId="d04f5389e6f5f0a0" providerId="LiveId" clId="{231480C8-E45C-45DF-B34D-AC37C336721D}" dt="2024-10-22T15:41:25.562" v="47"/>
          <ac:inkMkLst>
            <pc:docMk/>
            <pc:sldMk cId="655067022" sldId="284"/>
            <ac:inkMk id="38" creationId="{B1FD1886-9EAC-7114-FE6F-2E26887272B9}"/>
          </ac:inkMkLst>
        </pc:inkChg>
        <pc:inkChg chg="add mod">
          <ac:chgData name="jannatun naher" userId="d04f5389e6f5f0a0" providerId="LiveId" clId="{231480C8-E45C-45DF-B34D-AC37C336721D}" dt="2024-10-22T15:41:25.562" v="47"/>
          <ac:inkMkLst>
            <pc:docMk/>
            <pc:sldMk cId="655067022" sldId="284"/>
            <ac:inkMk id="39" creationId="{D35B67CF-E239-FEA6-9A5F-69870936693A}"/>
          </ac:inkMkLst>
        </pc:inkChg>
        <pc:inkChg chg="add mod">
          <ac:chgData name="jannatun naher" userId="d04f5389e6f5f0a0" providerId="LiveId" clId="{231480C8-E45C-45DF-B34D-AC37C336721D}" dt="2024-10-22T15:41:25.562" v="47"/>
          <ac:inkMkLst>
            <pc:docMk/>
            <pc:sldMk cId="655067022" sldId="284"/>
            <ac:inkMk id="41" creationId="{B73DDC88-2E5F-33AB-D603-E7B648405C3E}"/>
          </ac:inkMkLst>
        </pc:inkChg>
        <pc:inkChg chg="add mod">
          <ac:chgData name="jannatun naher" userId="d04f5389e6f5f0a0" providerId="LiveId" clId="{231480C8-E45C-45DF-B34D-AC37C336721D}" dt="2024-10-22T15:41:25.562" v="47"/>
          <ac:inkMkLst>
            <pc:docMk/>
            <pc:sldMk cId="655067022" sldId="284"/>
            <ac:inkMk id="42" creationId="{D5EEDA2D-CCEA-BDCE-F29D-CA9593AB861F}"/>
          </ac:inkMkLst>
        </pc:inkChg>
        <pc:inkChg chg="add mod">
          <ac:chgData name="jannatun naher" userId="d04f5389e6f5f0a0" providerId="LiveId" clId="{231480C8-E45C-45DF-B34D-AC37C336721D}" dt="2024-10-22T15:41:25.562" v="47"/>
          <ac:inkMkLst>
            <pc:docMk/>
            <pc:sldMk cId="655067022" sldId="284"/>
            <ac:inkMk id="43" creationId="{4E8B2083-EF2B-E1A9-4874-836050677F0F}"/>
          </ac:inkMkLst>
        </pc:inkChg>
        <pc:inkChg chg="add mod">
          <ac:chgData name="jannatun naher" userId="d04f5389e6f5f0a0" providerId="LiveId" clId="{231480C8-E45C-45DF-B34D-AC37C336721D}" dt="2024-10-22T15:41:25.562" v="47"/>
          <ac:inkMkLst>
            <pc:docMk/>
            <pc:sldMk cId="655067022" sldId="284"/>
            <ac:inkMk id="44" creationId="{5F7D783C-C45D-3425-3F3B-1CBEB29593C6}"/>
          </ac:inkMkLst>
        </pc:inkChg>
        <pc:inkChg chg="add mod">
          <ac:chgData name="jannatun naher" userId="d04f5389e6f5f0a0" providerId="LiveId" clId="{231480C8-E45C-45DF-B34D-AC37C336721D}" dt="2024-10-22T15:41:25.562" v="47"/>
          <ac:inkMkLst>
            <pc:docMk/>
            <pc:sldMk cId="655067022" sldId="284"/>
            <ac:inkMk id="45" creationId="{0EAF78A8-2068-0C02-8EB5-2A0E42C8560C}"/>
          </ac:inkMkLst>
        </pc:inkChg>
      </pc:sldChg>
      <pc:sldChg chg="add">
        <pc:chgData name="jannatun naher" userId="d04f5389e6f5f0a0" providerId="LiveId" clId="{231480C8-E45C-45DF-B34D-AC37C336721D}" dt="2024-10-22T14:29:00.687" v="0"/>
        <pc:sldMkLst>
          <pc:docMk/>
          <pc:sldMk cId="2100980761" sldId="286"/>
        </pc:sldMkLst>
      </pc:sldChg>
      <pc:sldChg chg="add">
        <pc:chgData name="jannatun naher" userId="d04f5389e6f5f0a0" providerId="LiveId" clId="{231480C8-E45C-45DF-B34D-AC37C336721D}" dt="2024-10-22T14:36:32.683" v="2"/>
        <pc:sldMkLst>
          <pc:docMk/>
          <pc:sldMk cId="1142856192" sldId="287"/>
        </pc:sldMkLst>
      </pc:sldChg>
      <pc:sldChg chg="add del">
        <pc:chgData name="jannatun naher" userId="d04f5389e6f5f0a0" providerId="LiveId" clId="{231480C8-E45C-45DF-B34D-AC37C336721D}" dt="2024-10-22T14:36:28.082" v="1" actId="2696"/>
        <pc:sldMkLst>
          <pc:docMk/>
          <pc:sldMk cId="2883211958" sldId="287"/>
        </pc:sldMkLst>
      </pc:sldChg>
      <pc:sldChg chg="addSp delSp modSp add mod">
        <pc:chgData name="jannatun naher" userId="d04f5389e6f5f0a0" providerId="LiveId" clId="{231480C8-E45C-45DF-B34D-AC37C336721D}" dt="2024-10-22T16:17:39.095" v="164" actId="207"/>
        <pc:sldMkLst>
          <pc:docMk/>
          <pc:sldMk cId="4049091528" sldId="288"/>
        </pc:sldMkLst>
        <pc:spChg chg="mod">
          <ac:chgData name="jannatun naher" userId="d04f5389e6f5f0a0" providerId="LiveId" clId="{231480C8-E45C-45DF-B34D-AC37C336721D}" dt="2024-10-22T16:17:26.331" v="154" actId="20577"/>
          <ac:spMkLst>
            <pc:docMk/>
            <pc:sldMk cId="4049091528" sldId="288"/>
            <ac:spMk id="2" creationId="{27BBA2C2-0216-D9EB-F23C-AA9644426C00}"/>
          </ac:spMkLst>
        </pc:spChg>
        <pc:spChg chg="mod">
          <ac:chgData name="jannatun naher" userId="d04f5389e6f5f0a0" providerId="LiveId" clId="{231480C8-E45C-45DF-B34D-AC37C336721D}" dt="2024-10-22T16:17:09.955" v="150" actId="20577"/>
          <ac:spMkLst>
            <pc:docMk/>
            <pc:sldMk cId="4049091528" sldId="288"/>
            <ac:spMk id="4" creationId="{9723DF4C-44AA-7490-227F-5620BD6D7248}"/>
          </ac:spMkLst>
        </pc:spChg>
        <pc:spChg chg="mod">
          <ac:chgData name="jannatun naher" userId="d04f5389e6f5f0a0" providerId="LiveId" clId="{231480C8-E45C-45DF-B34D-AC37C336721D}" dt="2024-10-22T16:17:20.391" v="153" actId="20577"/>
          <ac:spMkLst>
            <pc:docMk/>
            <pc:sldMk cId="4049091528" sldId="288"/>
            <ac:spMk id="6" creationId="{78977D51-E922-1AB7-751E-6D2E17CF6597}"/>
          </ac:spMkLst>
        </pc:spChg>
        <pc:spChg chg="mod">
          <ac:chgData name="jannatun naher" userId="d04f5389e6f5f0a0" providerId="LiveId" clId="{231480C8-E45C-45DF-B34D-AC37C336721D}" dt="2024-10-22T16:17:39.095" v="164" actId="207"/>
          <ac:spMkLst>
            <pc:docMk/>
            <pc:sldMk cId="4049091528" sldId="288"/>
            <ac:spMk id="7" creationId="{5B3E4627-472C-6E14-A7AE-06254D2C27F0}"/>
          </ac:spMkLst>
        </pc:spChg>
        <pc:grpChg chg="del">
          <ac:chgData name="jannatun naher" userId="d04f5389e6f5f0a0" providerId="LiveId" clId="{231480C8-E45C-45DF-B34D-AC37C336721D}" dt="2024-10-22T15:48:39.417" v="78" actId="478"/>
          <ac:grpSpMkLst>
            <pc:docMk/>
            <pc:sldMk cId="4049091528" sldId="288"/>
            <ac:grpSpMk id="8" creationId="{2CCF9D0B-86AE-C824-455D-C85C950B7142}"/>
          </ac:grpSpMkLst>
        </pc:grpChg>
        <pc:grpChg chg="del">
          <ac:chgData name="jannatun naher" userId="d04f5389e6f5f0a0" providerId="LiveId" clId="{231480C8-E45C-45DF-B34D-AC37C336721D}" dt="2024-10-22T15:48:43.419" v="80" actId="478"/>
          <ac:grpSpMkLst>
            <pc:docMk/>
            <pc:sldMk cId="4049091528" sldId="288"/>
            <ac:grpSpMk id="24" creationId="{77F48C85-E402-2B40-4F83-C56C6817F5A1}"/>
          </ac:grpSpMkLst>
        </pc:grpChg>
        <pc:grpChg chg="del">
          <ac:chgData name="jannatun naher" userId="d04f5389e6f5f0a0" providerId="LiveId" clId="{231480C8-E45C-45DF-B34D-AC37C336721D}" dt="2024-10-22T15:48:45.842" v="81" actId="478"/>
          <ac:grpSpMkLst>
            <pc:docMk/>
            <pc:sldMk cId="4049091528" sldId="288"/>
            <ac:grpSpMk id="27" creationId="{47E8957E-7FEC-9C0E-B604-230F4A93312C}"/>
          </ac:grpSpMkLst>
        </pc:grpChg>
        <pc:grpChg chg="del">
          <ac:chgData name="jannatun naher" userId="d04f5389e6f5f0a0" providerId="LiveId" clId="{231480C8-E45C-45DF-B34D-AC37C336721D}" dt="2024-10-22T15:48:48.188" v="82" actId="478"/>
          <ac:grpSpMkLst>
            <pc:docMk/>
            <pc:sldMk cId="4049091528" sldId="288"/>
            <ac:grpSpMk id="34" creationId="{CCEF69CD-1944-54DA-D72B-70A635F0C5C5}"/>
          </ac:grpSpMkLst>
        </pc:grpChg>
        <pc:grpChg chg="del mod">
          <ac:chgData name="jannatun naher" userId="d04f5389e6f5f0a0" providerId="LiveId" clId="{231480C8-E45C-45DF-B34D-AC37C336721D}" dt="2024-10-22T15:50:23.742" v="95"/>
          <ac:grpSpMkLst>
            <pc:docMk/>
            <pc:sldMk cId="4049091528" sldId="288"/>
            <ac:grpSpMk id="44" creationId="{3C5DFD47-C136-C860-5BA8-031341169A2E}"/>
          </ac:grpSpMkLst>
        </pc:grpChg>
        <pc:grpChg chg="del mod">
          <ac:chgData name="jannatun naher" userId="d04f5389e6f5f0a0" providerId="LiveId" clId="{231480C8-E45C-45DF-B34D-AC37C336721D}" dt="2024-10-22T15:50:43.581" v="106"/>
          <ac:grpSpMkLst>
            <pc:docMk/>
            <pc:sldMk cId="4049091528" sldId="288"/>
            <ac:grpSpMk id="46" creationId="{0D9B0155-548A-6E0E-A532-CA90C3E1FC43}"/>
          </ac:grpSpMkLst>
        </pc:grpChg>
        <pc:grpChg chg="del mod">
          <ac:chgData name="jannatun naher" userId="d04f5389e6f5f0a0" providerId="LiveId" clId="{231480C8-E45C-45DF-B34D-AC37C336721D}" dt="2024-10-22T15:50:34.613" v="100"/>
          <ac:grpSpMkLst>
            <pc:docMk/>
            <pc:sldMk cId="4049091528" sldId="288"/>
            <ac:grpSpMk id="49" creationId="{7B812BB3-1B83-6670-5438-2C23C3F5476F}"/>
          </ac:grpSpMkLst>
        </pc:grpChg>
        <pc:grpChg chg="del mod">
          <ac:chgData name="jannatun naher" userId="d04f5389e6f5f0a0" providerId="LiveId" clId="{231480C8-E45C-45DF-B34D-AC37C336721D}" dt="2024-10-22T15:50:43.581" v="106"/>
          <ac:grpSpMkLst>
            <pc:docMk/>
            <pc:sldMk cId="4049091528" sldId="288"/>
            <ac:grpSpMk id="51" creationId="{9CE2A235-1726-FA33-7A35-F612F5887B46}"/>
          </ac:grpSpMkLst>
        </pc:grpChg>
        <pc:grpChg chg="del mod">
          <ac:chgData name="jannatun naher" userId="d04f5389e6f5f0a0" providerId="LiveId" clId="{231480C8-E45C-45DF-B34D-AC37C336721D}" dt="2024-10-22T15:50:43.581" v="106"/>
          <ac:grpSpMkLst>
            <pc:docMk/>
            <pc:sldMk cId="4049091528" sldId="288"/>
            <ac:grpSpMk id="54" creationId="{40DE1F5E-E234-A4BF-E3D9-54450F984077}"/>
          </ac:grpSpMkLst>
        </pc:grpChg>
        <pc:grpChg chg="del mod">
          <ac:chgData name="jannatun naher" userId="d04f5389e6f5f0a0" providerId="LiveId" clId="{231480C8-E45C-45DF-B34D-AC37C336721D}" dt="2024-10-22T16:14:51.458" v="126" actId="478"/>
          <ac:grpSpMkLst>
            <pc:docMk/>
            <pc:sldMk cId="4049091528" sldId="288"/>
            <ac:grpSpMk id="57" creationId="{8690AB24-1CA0-8C00-38F6-6BFA7918A085}"/>
          </ac:grpSpMkLst>
        </pc:grpChg>
        <pc:grpChg chg="del mod">
          <ac:chgData name="jannatun naher" userId="d04f5389e6f5f0a0" providerId="LiveId" clId="{231480C8-E45C-45DF-B34D-AC37C336721D}" dt="2024-10-22T16:14:59.285" v="129" actId="478"/>
          <ac:grpSpMkLst>
            <pc:docMk/>
            <pc:sldMk cId="4049091528" sldId="288"/>
            <ac:grpSpMk id="61" creationId="{BA86EAD7-C6EE-686D-F0E8-8A4D3134E0F3}"/>
          </ac:grpSpMkLst>
        </pc:grpChg>
        <pc:grpChg chg="del mod">
          <ac:chgData name="jannatun naher" userId="d04f5389e6f5f0a0" providerId="LiveId" clId="{231480C8-E45C-45DF-B34D-AC37C336721D}" dt="2024-10-22T15:51:27.815" v="117"/>
          <ac:grpSpMkLst>
            <pc:docMk/>
            <pc:sldMk cId="4049091528" sldId="288"/>
            <ac:grpSpMk id="65" creationId="{3ECD7913-D848-9B25-28A2-F9FF64791F56}"/>
          </ac:grpSpMkLst>
        </pc:grpChg>
        <pc:grpChg chg="del mod">
          <ac:chgData name="jannatun naher" userId="d04f5389e6f5f0a0" providerId="LiveId" clId="{231480C8-E45C-45DF-B34D-AC37C336721D}" dt="2024-10-22T16:14:57.025" v="128" actId="478"/>
          <ac:grpSpMkLst>
            <pc:docMk/>
            <pc:sldMk cId="4049091528" sldId="288"/>
            <ac:grpSpMk id="68" creationId="{B7221363-4C3B-8353-93FD-F3DE86F709B3}"/>
          </ac:grpSpMkLst>
        </pc:grpChg>
        <pc:inkChg chg="del">
          <ac:chgData name="jannatun naher" userId="d04f5389e6f5f0a0" providerId="LiveId" clId="{231480C8-E45C-45DF-B34D-AC37C336721D}" dt="2024-10-22T15:48:41.401" v="79" actId="478"/>
          <ac:inkMkLst>
            <pc:docMk/>
            <pc:sldMk cId="4049091528" sldId="288"/>
            <ac:inkMk id="9" creationId="{179CAD8C-92E9-5712-12F0-70C06B0B84C2}"/>
          </ac:inkMkLst>
        </pc:inkChg>
        <pc:inkChg chg="add mod">
          <ac:chgData name="jannatun naher" userId="d04f5389e6f5f0a0" providerId="LiveId" clId="{231480C8-E45C-45DF-B34D-AC37C336721D}" dt="2024-10-22T15:50:43.581" v="106"/>
          <ac:inkMkLst>
            <pc:docMk/>
            <pc:sldMk cId="4049091528" sldId="288"/>
            <ac:inkMk id="19" creationId="{8F1DE43F-6DC7-0C1B-F2C1-7155D37A6500}"/>
          </ac:inkMkLst>
        </pc:inkChg>
        <pc:inkChg chg="add mod">
          <ac:chgData name="jannatun naher" userId="d04f5389e6f5f0a0" providerId="LiveId" clId="{231480C8-E45C-45DF-B34D-AC37C336721D}" dt="2024-10-22T15:50:43.581" v="106"/>
          <ac:inkMkLst>
            <pc:docMk/>
            <pc:sldMk cId="4049091528" sldId="288"/>
            <ac:inkMk id="35" creationId="{18205738-B9EA-3DD1-748A-9E840F5723CB}"/>
          </ac:inkMkLst>
        </pc:inkChg>
        <pc:inkChg chg="add mod">
          <ac:chgData name="jannatun naher" userId="d04f5389e6f5f0a0" providerId="LiveId" clId="{231480C8-E45C-45DF-B34D-AC37C336721D}" dt="2024-10-22T15:50:43.581" v="106"/>
          <ac:inkMkLst>
            <pc:docMk/>
            <pc:sldMk cId="4049091528" sldId="288"/>
            <ac:inkMk id="36" creationId="{04410DCC-2AC2-B476-34CD-DF7CE77BDCCD}"/>
          </ac:inkMkLst>
        </pc:inkChg>
        <pc:inkChg chg="add mod">
          <ac:chgData name="jannatun naher" userId="d04f5389e6f5f0a0" providerId="LiveId" clId="{231480C8-E45C-45DF-B34D-AC37C336721D}" dt="2024-10-22T15:50:43.581" v="106"/>
          <ac:inkMkLst>
            <pc:docMk/>
            <pc:sldMk cId="4049091528" sldId="288"/>
            <ac:inkMk id="37" creationId="{E08B326A-EC30-10EE-E421-EF5CD0B1E092}"/>
          </ac:inkMkLst>
        </pc:inkChg>
        <pc:inkChg chg="add mod">
          <ac:chgData name="jannatun naher" userId="d04f5389e6f5f0a0" providerId="LiveId" clId="{231480C8-E45C-45DF-B34D-AC37C336721D}" dt="2024-10-22T15:50:43.581" v="106"/>
          <ac:inkMkLst>
            <pc:docMk/>
            <pc:sldMk cId="4049091528" sldId="288"/>
            <ac:inkMk id="38" creationId="{1EDD3DC4-99ED-6CBA-141F-606A5D857C50}"/>
          </ac:inkMkLst>
        </pc:inkChg>
        <pc:inkChg chg="add mod">
          <ac:chgData name="jannatun naher" userId="d04f5389e6f5f0a0" providerId="LiveId" clId="{231480C8-E45C-45DF-B34D-AC37C336721D}" dt="2024-10-22T15:50:43.581" v="106"/>
          <ac:inkMkLst>
            <pc:docMk/>
            <pc:sldMk cId="4049091528" sldId="288"/>
            <ac:inkMk id="39" creationId="{09CA0D4D-5F3A-C016-FD76-5A5D0281D082}"/>
          </ac:inkMkLst>
        </pc:inkChg>
        <pc:inkChg chg="add mod">
          <ac:chgData name="jannatun naher" userId="d04f5389e6f5f0a0" providerId="LiveId" clId="{231480C8-E45C-45DF-B34D-AC37C336721D}" dt="2024-10-22T15:50:43.581" v="106"/>
          <ac:inkMkLst>
            <pc:docMk/>
            <pc:sldMk cId="4049091528" sldId="288"/>
            <ac:inkMk id="40" creationId="{6BC113E1-6FE2-CCB3-C75C-4B9AC3B75B56}"/>
          </ac:inkMkLst>
        </pc:inkChg>
        <pc:inkChg chg="add mod">
          <ac:chgData name="jannatun naher" userId="d04f5389e6f5f0a0" providerId="LiveId" clId="{231480C8-E45C-45DF-B34D-AC37C336721D}" dt="2024-10-22T15:50:43.581" v="106"/>
          <ac:inkMkLst>
            <pc:docMk/>
            <pc:sldMk cId="4049091528" sldId="288"/>
            <ac:inkMk id="41" creationId="{BDF54752-70E8-1355-1B72-B40FAC0DC643}"/>
          </ac:inkMkLst>
        </pc:inkChg>
        <pc:inkChg chg="add mod">
          <ac:chgData name="jannatun naher" userId="d04f5389e6f5f0a0" providerId="LiveId" clId="{231480C8-E45C-45DF-B34D-AC37C336721D}" dt="2024-10-22T15:50:43.581" v="106"/>
          <ac:inkMkLst>
            <pc:docMk/>
            <pc:sldMk cId="4049091528" sldId="288"/>
            <ac:inkMk id="42" creationId="{4117D1C6-5787-143B-1A93-1FC68E19818C}"/>
          </ac:inkMkLst>
        </pc:inkChg>
        <pc:inkChg chg="add mod">
          <ac:chgData name="jannatun naher" userId="d04f5389e6f5f0a0" providerId="LiveId" clId="{231480C8-E45C-45DF-B34D-AC37C336721D}" dt="2024-10-22T15:50:43.581" v="106"/>
          <ac:inkMkLst>
            <pc:docMk/>
            <pc:sldMk cId="4049091528" sldId="288"/>
            <ac:inkMk id="43" creationId="{20F1AA4A-8F9C-5CD4-855E-F397DB3C946D}"/>
          </ac:inkMkLst>
        </pc:inkChg>
        <pc:inkChg chg="add mod">
          <ac:chgData name="jannatun naher" userId="d04f5389e6f5f0a0" providerId="LiveId" clId="{231480C8-E45C-45DF-B34D-AC37C336721D}" dt="2024-10-22T15:50:43.581" v="106"/>
          <ac:inkMkLst>
            <pc:docMk/>
            <pc:sldMk cId="4049091528" sldId="288"/>
            <ac:inkMk id="45" creationId="{1B02F258-73AE-9CC0-F6E7-4D91D9B1BC40}"/>
          </ac:inkMkLst>
        </pc:inkChg>
        <pc:inkChg chg="add mod">
          <ac:chgData name="jannatun naher" userId="d04f5389e6f5f0a0" providerId="LiveId" clId="{231480C8-E45C-45DF-B34D-AC37C336721D}" dt="2024-10-22T15:50:43.581" v="106"/>
          <ac:inkMkLst>
            <pc:docMk/>
            <pc:sldMk cId="4049091528" sldId="288"/>
            <ac:inkMk id="47" creationId="{4D0D5811-15EB-F39C-6D8F-C1EAA8805935}"/>
          </ac:inkMkLst>
        </pc:inkChg>
        <pc:inkChg chg="add mod">
          <ac:chgData name="jannatun naher" userId="d04f5389e6f5f0a0" providerId="LiveId" clId="{231480C8-E45C-45DF-B34D-AC37C336721D}" dt="2024-10-22T15:50:43.581" v="106"/>
          <ac:inkMkLst>
            <pc:docMk/>
            <pc:sldMk cId="4049091528" sldId="288"/>
            <ac:inkMk id="48" creationId="{F9364449-7FC1-20FC-90E9-07659F4A11E2}"/>
          </ac:inkMkLst>
        </pc:inkChg>
        <pc:inkChg chg="add mod">
          <ac:chgData name="jannatun naher" userId="d04f5389e6f5f0a0" providerId="LiveId" clId="{231480C8-E45C-45DF-B34D-AC37C336721D}" dt="2024-10-22T15:50:43.581" v="106"/>
          <ac:inkMkLst>
            <pc:docMk/>
            <pc:sldMk cId="4049091528" sldId="288"/>
            <ac:inkMk id="50" creationId="{54B78824-2EF1-A447-D366-1F205C0B0122}"/>
          </ac:inkMkLst>
        </pc:inkChg>
        <pc:inkChg chg="add mod">
          <ac:chgData name="jannatun naher" userId="d04f5389e6f5f0a0" providerId="LiveId" clId="{231480C8-E45C-45DF-B34D-AC37C336721D}" dt="2024-10-22T15:50:43.581" v="106"/>
          <ac:inkMkLst>
            <pc:docMk/>
            <pc:sldMk cId="4049091528" sldId="288"/>
            <ac:inkMk id="52" creationId="{CF668AF6-3A88-AFC3-1C9F-DF8D61F039C9}"/>
          </ac:inkMkLst>
        </pc:inkChg>
        <pc:inkChg chg="add mod">
          <ac:chgData name="jannatun naher" userId="d04f5389e6f5f0a0" providerId="LiveId" clId="{231480C8-E45C-45DF-B34D-AC37C336721D}" dt="2024-10-22T15:50:43.581" v="106"/>
          <ac:inkMkLst>
            <pc:docMk/>
            <pc:sldMk cId="4049091528" sldId="288"/>
            <ac:inkMk id="53" creationId="{02BCF476-E8C9-4EBA-E719-4BD18E1F56D5}"/>
          </ac:inkMkLst>
        </pc:inkChg>
        <pc:inkChg chg="add del">
          <ac:chgData name="jannatun naher" userId="d04f5389e6f5f0a0" providerId="LiveId" clId="{231480C8-E45C-45DF-B34D-AC37C336721D}" dt="2024-10-22T16:15:02.545" v="130" actId="478"/>
          <ac:inkMkLst>
            <pc:docMk/>
            <pc:sldMk cId="4049091528" sldId="288"/>
            <ac:inkMk id="55" creationId="{030F9630-7AA5-8D50-DDF0-B3706F892FBD}"/>
          </ac:inkMkLst>
        </pc:inkChg>
        <pc:inkChg chg="add mod">
          <ac:chgData name="jannatun naher" userId="d04f5389e6f5f0a0" providerId="LiveId" clId="{231480C8-E45C-45DF-B34D-AC37C336721D}" dt="2024-10-22T15:50:43.581" v="106"/>
          <ac:inkMkLst>
            <pc:docMk/>
            <pc:sldMk cId="4049091528" sldId="288"/>
            <ac:inkMk id="56" creationId="{0FC372B0-58F5-67FA-EF45-137AF7A076AD}"/>
          </ac:inkMkLst>
        </pc:inkChg>
        <pc:inkChg chg="add mod">
          <ac:chgData name="jannatun naher" userId="d04f5389e6f5f0a0" providerId="LiveId" clId="{231480C8-E45C-45DF-B34D-AC37C336721D}" dt="2024-10-22T15:50:46.251" v="110"/>
          <ac:inkMkLst>
            <pc:docMk/>
            <pc:sldMk cId="4049091528" sldId="288"/>
            <ac:inkMk id="58" creationId="{D7E850D0-F37A-1588-79E6-3AC5A2939F9B}"/>
          </ac:inkMkLst>
        </pc:inkChg>
        <pc:inkChg chg="add mod">
          <ac:chgData name="jannatun naher" userId="d04f5389e6f5f0a0" providerId="LiveId" clId="{231480C8-E45C-45DF-B34D-AC37C336721D}" dt="2024-10-22T15:50:46.251" v="110"/>
          <ac:inkMkLst>
            <pc:docMk/>
            <pc:sldMk cId="4049091528" sldId="288"/>
            <ac:inkMk id="59" creationId="{E78116A1-B4A8-6200-3E9D-22DAFD64C937}"/>
          </ac:inkMkLst>
        </pc:inkChg>
        <pc:inkChg chg="add mod">
          <ac:chgData name="jannatun naher" userId="d04f5389e6f5f0a0" providerId="LiveId" clId="{231480C8-E45C-45DF-B34D-AC37C336721D}" dt="2024-10-22T15:50:46.251" v="110"/>
          <ac:inkMkLst>
            <pc:docMk/>
            <pc:sldMk cId="4049091528" sldId="288"/>
            <ac:inkMk id="60" creationId="{6D0D9AD6-64FF-6BAB-FB24-AB316A02C106}"/>
          </ac:inkMkLst>
        </pc:inkChg>
        <pc:inkChg chg="add del">
          <ac:chgData name="jannatun naher" userId="d04f5389e6f5f0a0" providerId="LiveId" clId="{231480C8-E45C-45DF-B34D-AC37C336721D}" dt="2024-10-22T16:14:54.668" v="127" actId="478"/>
          <ac:inkMkLst>
            <pc:docMk/>
            <pc:sldMk cId="4049091528" sldId="288"/>
            <ac:inkMk id="62" creationId="{AE9537C0-D087-E419-DFFC-E45DD78696A4}"/>
          </ac:inkMkLst>
        </pc:inkChg>
        <pc:inkChg chg="add mod">
          <ac:chgData name="jannatun naher" userId="d04f5389e6f5f0a0" providerId="LiveId" clId="{231480C8-E45C-45DF-B34D-AC37C336721D}" dt="2024-10-22T15:51:27.815" v="117"/>
          <ac:inkMkLst>
            <pc:docMk/>
            <pc:sldMk cId="4049091528" sldId="288"/>
            <ac:inkMk id="63" creationId="{240F30BD-888E-296F-962A-05A716DB6A54}"/>
          </ac:inkMkLst>
        </pc:inkChg>
        <pc:inkChg chg="add mod">
          <ac:chgData name="jannatun naher" userId="d04f5389e6f5f0a0" providerId="LiveId" clId="{231480C8-E45C-45DF-B34D-AC37C336721D}" dt="2024-10-22T15:51:27.815" v="117"/>
          <ac:inkMkLst>
            <pc:docMk/>
            <pc:sldMk cId="4049091528" sldId="288"/>
            <ac:inkMk id="64" creationId="{2CDA9C8F-486D-EC1B-F8A5-DA3E9AF82EC5}"/>
          </ac:inkMkLst>
        </pc:inkChg>
        <pc:inkChg chg="add mod">
          <ac:chgData name="jannatun naher" userId="d04f5389e6f5f0a0" providerId="LiveId" clId="{231480C8-E45C-45DF-B34D-AC37C336721D}" dt="2024-10-22T15:51:27.815" v="117"/>
          <ac:inkMkLst>
            <pc:docMk/>
            <pc:sldMk cId="4049091528" sldId="288"/>
            <ac:inkMk id="66" creationId="{39918146-6FD7-D2C2-6E24-BDD18195D4E0}"/>
          </ac:inkMkLst>
        </pc:inkChg>
        <pc:inkChg chg="add mod">
          <ac:chgData name="jannatun naher" userId="d04f5389e6f5f0a0" providerId="LiveId" clId="{231480C8-E45C-45DF-B34D-AC37C336721D}" dt="2024-10-22T15:51:27.815" v="117"/>
          <ac:inkMkLst>
            <pc:docMk/>
            <pc:sldMk cId="4049091528" sldId="288"/>
            <ac:inkMk id="67" creationId="{61D44B42-45B1-ED3C-CC3F-36CC281061C9}"/>
          </ac:inkMkLst>
        </pc:inkChg>
      </pc:sldChg>
      <pc:sldChg chg="modSp add mod">
        <pc:chgData name="jannatun naher" userId="d04f5389e6f5f0a0" providerId="LiveId" clId="{231480C8-E45C-45DF-B34D-AC37C336721D}" dt="2024-10-22T16:18:34.761" v="204" actId="207"/>
        <pc:sldMkLst>
          <pc:docMk/>
          <pc:sldMk cId="1970130824" sldId="289"/>
        </pc:sldMkLst>
        <pc:spChg chg="mod">
          <ac:chgData name="jannatun naher" userId="d04f5389e6f5f0a0" providerId="LiveId" clId="{231480C8-E45C-45DF-B34D-AC37C336721D}" dt="2024-10-22T16:18:18.023" v="192" actId="20577"/>
          <ac:spMkLst>
            <pc:docMk/>
            <pc:sldMk cId="1970130824" sldId="289"/>
            <ac:spMk id="4" creationId="{38AE2673-D2BC-33CF-5155-48A5ABD30CCB}"/>
          </ac:spMkLst>
        </pc:spChg>
        <pc:spChg chg="mod">
          <ac:chgData name="jannatun naher" userId="d04f5389e6f5f0a0" providerId="LiveId" clId="{231480C8-E45C-45DF-B34D-AC37C336721D}" dt="2024-10-22T16:16:19.997" v="139" actId="20577"/>
          <ac:spMkLst>
            <pc:docMk/>
            <pc:sldMk cId="1970130824" sldId="289"/>
            <ac:spMk id="6" creationId="{6211F63E-30DD-6045-9C25-EFFB520CDA30}"/>
          </ac:spMkLst>
        </pc:spChg>
        <pc:spChg chg="mod">
          <ac:chgData name="jannatun naher" userId="d04f5389e6f5f0a0" providerId="LiveId" clId="{231480C8-E45C-45DF-B34D-AC37C336721D}" dt="2024-10-22T16:18:34.761" v="204" actId="207"/>
          <ac:spMkLst>
            <pc:docMk/>
            <pc:sldMk cId="1970130824" sldId="289"/>
            <ac:spMk id="7" creationId="{BCDA84B4-843E-6017-FFC5-88A88AB63DF8}"/>
          </ac:spMkLst>
        </pc:spChg>
      </pc:sldChg>
      <pc:sldChg chg="addSp delSp modSp new mod">
        <pc:chgData name="jannatun naher" userId="d04f5389e6f5f0a0" providerId="LiveId" clId="{231480C8-E45C-45DF-B34D-AC37C336721D}" dt="2024-10-22T16:20:40.769" v="280"/>
        <pc:sldMkLst>
          <pc:docMk/>
          <pc:sldMk cId="1483139970" sldId="290"/>
        </pc:sldMkLst>
        <pc:spChg chg="mod">
          <ac:chgData name="jannatun naher" userId="d04f5389e6f5f0a0" providerId="LiveId" clId="{231480C8-E45C-45DF-B34D-AC37C336721D}" dt="2024-10-22T16:19:12.086" v="208"/>
          <ac:spMkLst>
            <pc:docMk/>
            <pc:sldMk cId="1483139970" sldId="290"/>
            <ac:spMk id="2" creationId="{51588CEB-A18B-E4B7-93B1-AEF07FA199C3}"/>
          </ac:spMkLst>
        </pc:spChg>
        <pc:grpChg chg="del mod">
          <ac:chgData name="jannatun naher" userId="d04f5389e6f5f0a0" providerId="LiveId" clId="{231480C8-E45C-45DF-B34D-AC37C336721D}" dt="2024-10-22T16:19:34.845" v="231"/>
          <ac:grpSpMkLst>
            <pc:docMk/>
            <pc:sldMk cId="1483139970" sldId="290"/>
            <ac:grpSpMk id="10" creationId="{8002894C-8885-8A0A-FEF6-3DA018C91652}"/>
          </ac:grpSpMkLst>
        </pc:grpChg>
        <pc:grpChg chg="del mod">
          <ac:chgData name="jannatun naher" userId="d04f5389e6f5f0a0" providerId="LiveId" clId="{231480C8-E45C-45DF-B34D-AC37C336721D}" dt="2024-10-22T16:19:34.845" v="231"/>
          <ac:grpSpMkLst>
            <pc:docMk/>
            <pc:sldMk cId="1483139970" sldId="290"/>
            <ac:grpSpMk id="20" creationId="{C62DEB7C-9F8C-3628-9BC4-BE8E52790535}"/>
          </ac:grpSpMkLst>
        </pc:grpChg>
        <pc:grpChg chg="del mod">
          <ac:chgData name="jannatun naher" userId="d04f5389e6f5f0a0" providerId="LiveId" clId="{231480C8-E45C-45DF-B34D-AC37C336721D}" dt="2024-10-22T16:19:34.845" v="231"/>
          <ac:grpSpMkLst>
            <pc:docMk/>
            <pc:sldMk cId="1483139970" sldId="290"/>
            <ac:grpSpMk id="21" creationId="{4F3E789B-3F60-F2AC-9024-5306380611AC}"/>
          </ac:grpSpMkLst>
        </pc:grpChg>
        <pc:grpChg chg="del mod">
          <ac:chgData name="jannatun naher" userId="d04f5389e6f5f0a0" providerId="LiveId" clId="{231480C8-E45C-45DF-B34D-AC37C336721D}" dt="2024-10-22T16:19:34.845" v="231"/>
          <ac:grpSpMkLst>
            <pc:docMk/>
            <pc:sldMk cId="1483139970" sldId="290"/>
            <ac:grpSpMk id="22" creationId="{FA4967D1-9D98-4669-14EE-4746271F7829}"/>
          </ac:grpSpMkLst>
        </pc:grpChg>
        <pc:grpChg chg="del mod">
          <ac:chgData name="jannatun naher" userId="d04f5389e6f5f0a0" providerId="LiveId" clId="{231480C8-E45C-45DF-B34D-AC37C336721D}" dt="2024-10-22T16:19:34.845" v="231"/>
          <ac:grpSpMkLst>
            <pc:docMk/>
            <pc:sldMk cId="1483139970" sldId="290"/>
            <ac:grpSpMk id="23" creationId="{FA17CC18-0561-1070-5A9A-CB6FEEF91C90}"/>
          </ac:grpSpMkLst>
        </pc:grpChg>
        <pc:grpChg chg="mod">
          <ac:chgData name="jannatun naher" userId="d04f5389e6f5f0a0" providerId="LiveId" clId="{231480C8-E45C-45DF-B34D-AC37C336721D}" dt="2024-10-22T16:19:34.845" v="231"/>
          <ac:grpSpMkLst>
            <pc:docMk/>
            <pc:sldMk cId="1483139970" sldId="290"/>
            <ac:grpSpMk id="29" creationId="{0AF20F1C-65BE-FCE0-5A83-5002D1386B45}"/>
          </ac:grpSpMkLst>
        </pc:grpChg>
        <pc:grpChg chg="mod">
          <ac:chgData name="jannatun naher" userId="d04f5389e6f5f0a0" providerId="LiveId" clId="{231480C8-E45C-45DF-B34D-AC37C336721D}" dt="2024-10-22T16:19:34.845" v="231"/>
          <ac:grpSpMkLst>
            <pc:docMk/>
            <pc:sldMk cId="1483139970" sldId="290"/>
            <ac:grpSpMk id="30" creationId="{0E1A9872-2C43-38C7-77A5-B5CDA2A28682}"/>
          </ac:grpSpMkLst>
        </pc:grpChg>
        <pc:grpChg chg="mod">
          <ac:chgData name="jannatun naher" userId="d04f5389e6f5f0a0" providerId="LiveId" clId="{231480C8-E45C-45DF-B34D-AC37C336721D}" dt="2024-10-22T16:19:34.845" v="231"/>
          <ac:grpSpMkLst>
            <pc:docMk/>
            <pc:sldMk cId="1483139970" sldId="290"/>
            <ac:grpSpMk id="31" creationId="{C1A5C453-5B51-8AC0-CA00-96E6D4A31BA6}"/>
          </ac:grpSpMkLst>
        </pc:grpChg>
        <pc:grpChg chg="mod">
          <ac:chgData name="jannatun naher" userId="d04f5389e6f5f0a0" providerId="LiveId" clId="{231480C8-E45C-45DF-B34D-AC37C336721D}" dt="2024-10-22T16:19:34.845" v="231"/>
          <ac:grpSpMkLst>
            <pc:docMk/>
            <pc:sldMk cId="1483139970" sldId="290"/>
            <ac:grpSpMk id="32" creationId="{0A6A6951-5CA4-23E8-81E1-7B9A6B7DE591}"/>
          </ac:grpSpMkLst>
        </pc:grpChg>
        <pc:grpChg chg="mod">
          <ac:chgData name="jannatun naher" userId="d04f5389e6f5f0a0" providerId="LiveId" clId="{231480C8-E45C-45DF-B34D-AC37C336721D}" dt="2024-10-22T16:19:34.845" v="231"/>
          <ac:grpSpMkLst>
            <pc:docMk/>
            <pc:sldMk cId="1483139970" sldId="290"/>
            <ac:grpSpMk id="33" creationId="{5D329EAA-36E9-5AF0-010E-7953C7F49CAA}"/>
          </ac:grpSpMkLst>
        </pc:grpChg>
        <pc:grpChg chg="mod">
          <ac:chgData name="jannatun naher" userId="d04f5389e6f5f0a0" providerId="LiveId" clId="{231480C8-E45C-45DF-B34D-AC37C336721D}" dt="2024-10-22T16:19:40.535" v="237"/>
          <ac:grpSpMkLst>
            <pc:docMk/>
            <pc:sldMk cId="1483139970" sldId="290"/>
            <ac:grpSpMk id="39" creationId="{E3E6C66E-3411-14FC-A782-B1DBF5566D81}"/>
          </ac:grpSpMkLst>
        </pc:grpChg>
        <pc:grpChg chg="del mod">
          <ac:chgData name="jannatun naher" userId="d04f5389e6f5f0a0" providerId="LiveId" clId="{231480C8-E45C-45DF-B34D-AC37C336721D}" dt="2024-10-22T16:19:51.278" v="252"/>
          <ac:grpSpMkLst>
            <pc:docMk/>
            <pc:sldMk cId="1483139970" sldId="290"/>
            <ac:grpSpMk id="44" creationId="{6403BB61-A969-4811-07B6-037101F6BC3A}"/>
          </ac:grpSpMkLst>
        </pc:grpChg>
        <pc:grpChg chg="del mod">
          <ac:chgData name="jannatun naher" userId="d04f5389e6f5f0a0" providerId="LiveId" clId="{231480C8-E45C-45DF-B34D-AC37C336721D}" dt="2024-10-22T16:20:39.413" v="278"/>
          <ac:grpSpMkLst>
            <pc:docMk/>
            <pc:sldMk cId="1483139970" sldId="290"/>
            <ac:grpSpMk id="54" creationId="{64CEB789-8FE5-4B94-7C80-A8BDF4DFCCC5}"/>
          </ac:grpSpMkLst>
        </pc:grpChg>
        <pc:grpChg chg="del mod">
          <ac:chgData name="jannatun naher" userId="d04f5389e6f5f0a0" providerId="LiveId" clId="{231480C8-E45C-45DF-B34D-AC37C336721D}" dt="2024-10-22T16:20:07.421" v="260"/>
          <ac:grpSpMkLst>
            <pc:docMk/>
            <pc:sldMk cId="1483139970" sldId="290"/>
            <ac:grpSpMk id="58" creationId="{F185B991-392D-6463-F790-8CBBF4917CEA}"/>
          </ac:grpSpMkLst>
        </pc:grpChg>
        <pc:grpChg chg="del mod">
          <ac:chgData name="jannatun naher" userId="d04f5389e6f5f0a0" providerId="LiveId" clId="{231480C8-E45C-45DF-B34D-AC37C336721D}" dt="2024-10-22T16:20:26.177" v="270"/>
          <ac:grpSpMkLst>
            <pc:docMk/>
            <pc:sldMk cId="1483139970" sldId="290"/>
            <ac:grpSpMk id="62" creationId="{EB711AE1-25FE-A265-2D17-A132C8478F42}"/>
          </ac:grpSpMkLst>
        </pc:grpChg>
        <pc:grpChg chg="del mod">
          <ac:chgData name="jannatun naher" userId="d04f5389e6f5f0a0" providerId="LiveId" clId="{231480C8-E45C-45DF-B34D-AC37C336721D}" dt="2024-10-22T16:20:24.843" v="267"/>
          <ac:grpSpMkLst>
            <pc:docMk/>
            <pc:sldMk cId="1483139970" sldId="290"/>
            <ac:grpSpMk id="66" creationId="{23E20C42-012F-B7A5-273E-F8A2D3EFCA47}"/>
          </ac:grpSpMkLst>
        </pc:grpChg>
        <pc:grpChg chg="del mod">
          <ac:chgData name="jannatun naher" userId="d04f5389e6f5f0a0" providerId="LiveId" clId="{231480C8-E45C-45DF-B34D-AC37C336721D}" dt="2024-10-22T16:20:26.177" v="270"/>
          <ac:grpSpMkLst>
            <pc:docMk/>
            <pc:sldMk cId="1483139970" sldId="290"/>
            <ac:grpSpMk id="69" creationId="{FD20C4B9-8F22-BC62-9211-68E9274C488C}"/>
          </ac:grpSpMkLst>
        </pc:grpChg>
        <pc:grpChg chg="del mod">
          <ac:chgData name="jannatun naher" userId="d04f5389e6f5f0a0" providerId="LiveId" clId="{231480C8-E45C-45DF-B34D-AC37C336721D}" dt="2024-10-22T16:20:35.586" v="273"/>
          <ac:grpSpMkLst>
            <pc:docMk/>
            <pc:sldMk cId="1483139970" sldId="290"/>
            <ac:grpSpMk id="72" creationId="{EF8CD96B-395E-619C-2535-9E0708F0F9B4}"/>
          </ac:grpSpMkLst>
        </pc:grpChg>
        <pc:grpChg chg="del mod">
          <ac:chgData name="jannatun naher" userId="d04f5389e6f5f0a0" providerId="LiveId" clId="{231480C8-E45C-45DF-B34D-AC37C336721D}" dt="2024-10-22T16:20:37.219" v="275"/>
          <ac:grpSpMkLst>
            <pc:docMk/>
            <pc:sldMk cId="1483139970" sldId="290"/>
            <ac:grpSpMk id="75" creationId="{1B480345-880B-F84F-3CE5-136714F3AC87}"/>
          </ac:grpSpMkLst>
        </pc:grpChg>
        <pc:grpChg chg="del mod">
          <ac:chgData name="jannatun naher" userId="d04f5389e6f5f0a0" providerId="LiveId" clId="{231480C8-E45C-45DF-B34D-AC37C336721D}" dt="2024-10-22T16:20:40.769" v="280"/>
          <ac:grpSpMkLst>
            <pc:docMk/>
            <pc:sldMk cId="1483139970" sldId="290"/>
            <ac:grpSpMk id="77" creationId="{0B3954A9-205C-28ED-1B46-93BBC7FA9807}"/>
          </ac:grpSpMkLst>
        </pc:grpChg>
        <pc:grpChg chg="del mod">
          <ac:chgData name="jannatun naher" userId="d04f5389e6f5f0a0" providerId="LiveId" clId="{231480C8-E45C-45DF-B34D-AC37C336721D}" dt="2024-10-22T16:20:40.769" v="280"/>
          <ac:grpSpMkLst>
            <pc:docMk/>
            <pc:sldMk cId="1483139970" sldId="290"/>
            <ac:grpSpMk id="80" creationId="{504926AD-1CAF-36F7-12E4-2381DA1BD75D}"/>
          </ac:grpSpMkLst>
        </pc:grpChg>
        <pc:grpChg chg="mod">
          <ac:chgData name="jannatun naher" userId="d04f5389e6f5f0a0" providerId="LiveId" clId="{231480C8-E45C-45DF-B34D-AC37C336721D}" dt="2024-10-22T16:20:40.769" v="280"/>
          <ac:grpSpMkLst>
            <pc:docMk/>
            <pc:sldMk cId="1483139970" sldId="290"/>
            <ac:grpSpMk id="82" creationId="{FEECAF24-21AD-F06C-4483-4879438070FE}"/>
          </ac:grpSpMkLst>
        </pc:grpChg>
        <pc:inkChg chg="add">
          <ac:chgData name="jannatun naher" userId="d04f5389e6f5f0a0" providerId="LiveId" clId="{231480C8-E45C-45DF-B34D-AC37C336721D}" dt="2024-10-22T16:19:17.933" v="209" actId="9405"/>
          <ac:inkMkLst>
            <pc:docMk/>
            <pc:sldMk cId="1483139970" sldId="290"/>
            <ac:inkMk id="4" creationId="{8B65EFD6-D199-572B-14BB-FFCE21582AC8}"/>
          </ac:inkMkLst>
        </pc:inkChg>
        <pc:inkChg chg="add">
          <ac:chgData name="jannatun naher" userId="d04f5389e6f5f0a0" providerId="LiveId" clId="{231480C8-E45C-45DF-B34D-AC37C336721D}" dt="2024-10-22T16:19:19.231" v="210" actId="9405"/>
          <ac:inkMkLst>
            <pc:docMk/>
            <pc:sldMk cId="1483139970" sldId="290"/>
            <ac:inkMk id="5" creationId="{F5B9DA40-8D14-D871-2D0C-5DA7A55BAE4A}"/>
          </ac:inkMkLst>
        </pc:inkChg>
        <pc:inkChg chg="add">
          <ac:chgData name="jannatun naher" userId="d04f5389e6f5f0a0" providerId="LiveId" clId="{231480C8-E45C-45DF-B34D-AC37C336721D}" dt="2024-10-22T16:19:20.433" v="211" actId="9405"/>
          <ac:inkMkLst>
            <pc:docMk/>
            <pc:sldMk cId="1483139970" sldId="290"/>
            <ac:inkMk id="6" creationId="{0DA85DCD-94C9-51BA-FFF8-2C99B75C5A93}"/>
          </ac:inkMkLst>
        </pc:inkChg>
        <pc:inkChg chg="add">
          <ac:chgData name="jannatun naher" userId="d04f5389e6f5f0a0" providerId="LiveId" clId="{231480C8-E45C-45DF-B34D-AC37C336721D}" dt="2024-10-22T16:19:21.337" v="212" actId="9405"/>
          <ac:inkMkLst>
            <pc:docMk/>
            <pc:sldMk cId="1483139970" sldId="290"/>
            <ac:inkMk id="7" creationId="{068C1BDF-DAEB-11B5-3FCE-531C15CD3B63}"/>
          </ac:inkMkLst>
        </pc:inkChg>
        <pc:inkChg chg="add mod">
          <ac:chgData name="jannatun naher" userId="d04f5389e6f5f0a0" providerId="LiveId" clId="{231480C8-E45C-45DF-B34D-AC37C336721D}" dt="2024-10-22T16:19:34.845" v="231"/>
          <ac:inkMkLst>
            <pc:docMk/>
            <pc:sldMk cId="1483139970" sldId="290"/>
            <ac:inkMk id="8" creationId="{1E76586E-3AC3-022B-1B47-A58ECF0CDD5B}"/>
          </ac:inkMkLst>
        </pc:inkChg>
        <pc:inkChg chg="add mod">
          <ac:chgData name="jannatun naher" userId="d04f5389e6f5f0a0" providerId="LiveId" clId="{231480C8-E45C-45DF-B34D-AC37C336721D}" dt="2024-10-22T16:19:34.845" v="231"/>
          <ac:inkMkLst>
            <pc:docMk/>
            <pc:sldMk cId="1483139970" sldId="290"/>
            <ac:inkMk id="9" creationId="{B99B7483-EC76-8171-01E5-3B78FAA8AC52}"/>
          </ac:inkMkLst>
        </pc:inkChg>
        <pc:inkChg chg="add mod">
          <ac:chgData name="jannatun naher" userId="d04f5389e6f5f0a0" providerId="LiveId" clId="{231480C8-E45C-45DF-B34D-AC37C336721D}" dt="2024-10-22T16:19:34.845" v="231"/>
          <ac:inkMkLst>
            <pc:docMk/>
            <pc:sldMk cId="1483139970" sldId="290"/>
            <ac:inkMk id="11" creationId="{E847BB17-3EA2-2663-2B33-17539103BA1F}"/>
          </ac:inkMkLst>
        </pc:inkChg>
        <pc:inkChg chg="add mod">
          <ac:chgData name="jannatun naher" userId="d04f5389e6f5f0a0" providerId="LiveId" clId="{231480C8-E45C-45DF-B34D-AC37C336721D}" dt="2024-10-22T16:19:34.845" v="231"/>
          <ac:inkMkLst>
            <pc:docMk/>
            <pc:sldMk cId="1483139970" sldId="290"/>
            <ac:inkMk id="12" creationId="{7173E1BE-A102-68E2-0727-889A94513683}"/>
          </ac:inkMkLst>
        </pc:inkChg>
        <pc:inkChg chg="add mod">
          <ac:chgData name="jannatun naher" userId="d04f5389e6f5f0a0" providerId="LiveId" clId="{231480C8-E45C-45DF-B34D-AC37C336721D}" dt="2024-10-22T16:19:34.845" v="231"/>
          <ac:inkMkLst>
            <pc:docMk/>
            <pc:sldMk cId="1483139970" sldId="290"/>
            <ac:inkMk id="13" creationId="{DBDC82A1-5791-F607-C887-504C546E253F}"/>
          </ac:inkMkLst>
        </pc:inkChg>
        <pc:inkChg chg="add mod">
          <ac:chgData name="jannatun naher" userId="d04f5389e6f5f0a0" providerId="LiveId" clId="{231480C8-E45C-45DF-B34D-AC37C336721D}" dt="2024-10-22T16:19:34.845" v="231"/>
          <ac:inkMkLst>
            <pc:docMk/>
            <pc:sldMk cId="1483139970" sldId="290"/>
            <ac:inkMk id="14" creationId="{E137CDF9-0F25-621C-4BFD-E57A47716307}"/>
          </ac:inkMkLst>
        </pc:inkChg>
        <pc:inkChg chg="add mod">
          <ac:chgData name="jannatun naher" userId="d04f5389e6f5f0a0" providerId="LiveId" clId="{231480C8-E45C-45DF-B34D-AC37C336721D}" dt="2024-10-22T16:19:34.845" v="231"/>
          <ac:inkMkLst>
            <pc:docMk/>
            <pc:sldMk cId="1483139970" sldId="290"/>
            <ac:inkMk id="15" creationId="{AE1165D6-D058-453F-5056-B1A570C12CD2}"/>
          </ac:inkMkLst>
        </pc:inkChg>
        <pc:inkChg chg="add mod">
          <ac:chgData name="jannatun naher" userId="d04f5389e6f5f0a0" providerId="LiveId" clId="{231480C8-E45C-45DF-B34D-AC37C336721D}" dt="2024-10-22T16:19:34.845" v="231"/>
          <ac:inkMkLst>
            <pc:docMk/>
            <pc:sldMk cId="1483139970" sldId="290"/>
            <ac:inkMk id="16" creationId="{B503908C-A19B-5A8B-56BF-4A694F814498}"/>
          </ac:inkMkLst>
        </pc:inkChg>
        <pc:inkChg chg="add mod">
          <ac:chgData name="jannatun naher" userId="d04f5389e6f5f0a0" providerId="LiveId" clId="{231480C8-E45C-45DF-B34D-AC37C336721D}" dt="2024-10-22T16:19:34.845" v="231"/>
          <ac:inkMkLst>
            <pc:docMk/>
            <pc:sldMk cId="1483139970" sldId="290"/>
            <ac:inkMk id="17" creationId="{0D149010-A7E0-8D17-8463-490157BDF671}"/>
          </ac:inkMkLst>
        </pc:inkChg>
        <pc:inkChg chg="add mod">
          <ac:chgData name="jannatun naher" userId="d04f5389e6f5f0a0" providerId="LiveId" clId="{231480C8-E45C-45DF-B34D-AC37C336721D}" dt="2024-10-22T16:19:34.845" v="231"/>
          <ac:inkMkLst>
            <pc:docMk/>
            <pc:sldMk cId="1483139970" sldId="290"/>
            <ac:inkMk id="18" creationId="{5E67D7C5-6F63-837C-EE3C-13AECB9DA0EF}"/>
          </ac:inkMkLst>
        </pc:inkChg>
        <pc:inkChg chg="add mod">
          <ac:chgData name="jannatun naher" userId="d04f5389e6f5f0a0" providerId="LiveId" clId="{231480C8-E45C-45DF-B34D-AC37C336721D}" dt="2024-10-22T16:19:34.845" v="231"/>
          <ac:inkMkLst>
            <pc:docMk/>
            <pc:sldMk cId="1483139970" sldId="290"/>
            <ac:inkMk id="19" creationId="{BB6618A3-6389-5D16-C6C4-1B1D739C6214}"/>
          </ac:inkMkLst>
        </pc:inkChg>
        <pc:inkChg chg="add mod">
          <ac:chgData name="jannatun naher" userId="d04f5389e6f5f0a0" providerId="LiveId" clId="{231480C8-E45C-45DF-B34D-AC37C336721D}" dt="2024-10-22T16:19:34.845" v="231"/>
          <ac:inkMkLst>
            <pc:docMk/>
            <pc:sldMk cId="1483139970" sldId="290"/>
            <ac:inkMk id="24" creationId="{F97C54D5-D56F-82C0-B3DB-43673BE67F32}"/>
          </ac:inkMkLst>
        </pc:inkChg>
        <pc:inkChg chg="add mod">
          <ac:chgData name="jannatun naher" userId="d04f5389e6f5f0a0" providerId="LiveId" clId="{231480C8-E45C-45DF-B34D-AC37C336721D}" dt="2024-10-22T16:19:34.845" v="231"/>
          <ac:inkMkLst>
            <pc:docMk/>
            <pc:sldMk cId="1483139970" sldId="290"/>
            <ac:inkMk id="25" creationId="{BF6B89AE-CBE4-58ED-6CC4-3FB4349CB3C4}"/>
          </ac:inkMkLst>
        </pc:inkChg>
        <pc:inkChg chg="add mod">
          <ac:chgData name="jannatun naher" userId="d04f5389e6f5f0a0" providerId="LiveId" clId="{231480C8-E45C-45DF-B34D-AC37C336721D}" dt="2024-10-22T16:19:34.845" v="231"/>
          <ac:inkMkLst>
            <pc:docMk/>
            <pc:sldMk cId="1483139970" sldId="290"/>
            <ac:inkMk id="26" creationId="{A7A98A73-DA0E-1A4E-D2EC-A0F5E059F3B2}"/>
          </ac:inkMkLst>
        </pc:inkChg>
        <pc:inkChg chg="add mod">
          <ac:chgData name="jannatun naher" userId="d04f5389e6f5f0a0" providerId="LiveId" clId="{231480C8-E45C-45DF-B34D-AC37C336721D}" dt="2024-10-22T16:19:34.845" v="231"/>
          <ac:inkMkLst>
            <pc:docMk/>
            <pc:sldMk cId="1483139970" sldId="290"/>
            <ac:inkMk id="27" creationId="{8B87F7DC-EA54-AF71-51EB-ACAC89D6F1D6}"/>
          </ac:inkMkLst>
        </pc:inkChg>
        <pc:inkChg chg="add mod">
          <ac:chgData name="jannatun naher" userId="d04f5389e6f5f0a0" providerId="LiveId" clId="{231480C8-E45C-45DF-B34D-AC37C336721D}" dt="2024-10-22T16:19:34.845" v="231"/>
          <ac:inkMkLst>
            <pc:docMk/>
            <pc:sldMk cId="1483139970" sldId="290"/>
            <ac:inkMk id="28" creationId="{6CE7135B-9485-3C6A-4F22-CC8A74E367CD}"/>
          </ac:inkMkLst>
        </pc:inkChg>
        <pc:inkChg chg="add mod">
          <ac:chgData name="jannatun naher" userId="d04f5389e6f5f0a0" providerId="LiveId" clId="{231480C8-E45C-45DF-B34D-AC37C336721D}" dt="2024-10-22T16:19:40.535" v="237"/>
          <ac:inkMkLst>
            <pc:docMk/>
            <pc:sldMk cId="1483139970" sldId="290"/>
            <ac:inkMk id="34" creationId="{B5394A01-63EF-60CC-8B9C-32857230A77B}"/>
          </ac:inkMkLst>
        </pc:inkChg>
        <pc:inkChg chg="add mod">
          <ac:chgData name="jannatun naher" userId="d04f5389e6f5f0a0" providerId="LiveId" clId="{231480C8-E45C-45DF-B34D-AC37C336721D}" dt="2024-10-22T16:19:40.535" v="237"/>
          <ac:inkMkLst>
            <pc:docMk/>
            <pc:sldMk cId="1483139970" sldId="290"/>
            <ac:inkMk id="35" creationId="{4532BB49-3C29-FAC5-18A2-1A02A0B822CF}"/>
          </ac:inkMkLst>
        </pc:inkChg>
        <pc:inkChg chg="add">
          <ac:chgData name="jannatun naher" userId="d04f5389e6f5f0a0" providerId="LiveId" clId="{231480C8-E45C-45DF-B34D-AC37C336721D}" dt="2024-10-22T16:19:37.950" v="234" actId="9405"/>
          <ac:inkMkLst>
            <pc:docMk/>
            <pc:sldMk cId="1483139970" sldId="290"/>
            <ac:inkMk id="36" creationId="{C107F1EA-5D79-C9FC-31AE-305A1EC59199}"/>
          </ac:inkMkLst>
        </pc:inkChg>
        <pc:inkChg chg="add">
          <ac:chgData name="jannatun naher" userId="d04f5389e6f5f0a0" providerId="LiveId" clId="{231480C8-E45C-45DF-B34D-AC37C336721D}" dt="2024-10-22T16:19:38.731" v="235" actId="9405"/>
          <ac:inkMkLst>
            <pc:docMk/>
            <pc:sldMk cId="1483139970" sldId="290"/>
            <ac:inkMk id="37" creationId="{93783304-C33A-D35D-8E86-E991E3A810C9}"/>
          </ac:inkMkLst>
        </pc:inkChg>
        <pc:inkChg chg="add">
          <ac:chgData name="jannatun naher" userId="d04f5389e6f5f0a0" providerId="LiveId" clId="{231480C8-E45C-45DF-B34D-AC37C336721D}" dt="2024-10-22T16:19:39.504" v="236" actId="9405"/>
          <ac:inkMkLst>
            <pc:docMk/>
            <pc:sldMk cId="1483139970" sldId="290"/>
            <ac:inkMk id="38" creationId="{D6726C60-CF70-9354-6D2D-9D5229A995D6}"/>
          </ac:inkMkLst>
        </pc:inkChg>
        <pc:inkChg chg="add">
          <ac:chgData name="jannatun naher" userId="d04f5389e6f5f0a0" providerId="LiveId" clId="{231480C8-E45C-45DF-B34D-AC37C336721D}" dt="2024-10-22T16:19:41.046" v="238" actId="9405"/>
          <ac:inkMkLst>
            <pc:docMk/>
            <pc:sldMk cId="1483139970" sldId="290"/>
            <ac:inkMk id="40" creationId="{B55C895A-FAF1-D36A-EF2C-33E386D2AEBA}"/>
          </ac:inkMkLst>
        </pc:inkChg>
        <pc:inkChg chg="add mod">
          <ac:chgData name="jannatun naher" userId="d04f5389e6f5f0a0" providerId="LiveId" clId="{231480C8-E45C-45DF-B34D-AC37C336721D}" dt="2024-10-22T16:20:40.769" v="280"/>
          <ac:inkMkLst>
            <pc:docMk/>
            <pc:sldMk cId="1483139970" sldId="290"/>
            <ac:inkMk id="41" creationId="{94F428D5-6726-8B5F-0387-FD392BB01370}"/>
          </ac:inkMkLst>
        </pc:inkChg>
        <pc:inkChg chg="add mod">
          <ac:chgData name="jannatun naher" userId="d04f5389e6f5f0a0" providerId="LiveId" clId="{231480C8-E45C-45DF-B34D-AC37C336721D}" dt="2024-10-22T16:20:40.769" v="280"/>
          <ac:inkMkLst>
            <pc:docMk/>
            <pc:sldMk cId="1483139970" sldId="290"/>
            <ac:inkMk id="42" creationId="{1CD1DC20-E50E-3D3C-8098-F199B9F0A28A}"/>
          </ac:inkMkLst>
        </pc:inkChg>
        <pc:inkChg chg="add mod">
          <ac:chgData name="jannatun naher" userId="d04f5389e6f5f0a0" providerId="LiveId" clId="{231480C8-E45C-45DF-B34D-AC37C336721D}" dt="2024-10-22T16:20:40.769" v="280"/>
          <ac:inkMkLst>
            <pc:docMk/>
            <pc:sldMk cId="1483139970" sldId="290"/>
            <ac:inkMk id="43" creationId="{D488F8C2-4F3D-80E0-9E8D-15E197093C8C}"/>
          </ac:inkMkLst>
        </pc:inkChg>
        <pc:inkChg chg="add mod">
          <ac:chgData name="jannatun naher" userId="d04f5389e6f5f0a0" providerId="LiveId" clId="{231480C8-E45C-45DF-B34D-AC37C336721D}" dt="2024-10-22T16:20:40.769" v="280"/>
          <ac:inkMkLst>
            <pc:docMk/>
            <pc:sldMk cId="1483139970" sldId="290"/>
            <ac:inkMk id="45" creationId="{D156C304-2E04-9504-6159-1ECCACF68D07}"/>
          </ac:inkMkLst>
        </pc:inkChg>
        <pc:inkChg chg="add mod">
          <ac:chgData name="jannatun naher" userId="d04f5389e6f5f0a0" providerId="LiveId" clId="{231480C8-E45C-45DF-B34D-AC37C336721D}" dt="2024-10-22T16:20:40.769" v="280"/>
          <ac:inkMkLst>
            <pc:docMk/>
            <pc:sldMk cId="1483139970" sldId="290"/>
            <ac:inkMk id="46" creationId="{644FF9C3-92AE-05A0-60D9-20728B3BE91B}"/>
          </ac:inkMkLst>
        </pc:inkChg>
        <pc:inkChg chg="add mod">
          <ac:chgData name="jannatun naher" userId="d04f5389e6f5f0a0" providerId="LiveId" clId="{231480C8-E45C-45DF-B34D-AC37C336721D}" dt="2024-10-22T16:20:40.769" v="280"/>
          <ac:inkMkLst>
            <pc:docMk/>
            <pc:sldMk cId="1483139970" sldId="290"/>
            <ac:inkMk id="47" creationId="{1459A579-CBF7-9EDB-C0EB-4EF77776DAC1}"/>
          </ac:inkMkLst>
        </pc:inkChg>
        <pc:inkChg chg="add mod">
          <ac:chgData name="jannatun naher" userId="d04f5389e6f5f0a0" providerId="LiveId" clId="{231480C8-E45C-45DF-B34D-AC37C336721D}" dt="2024-10-22T16:20:40.769" v="280"/>
          <ac:inkMkLst>
            <pc:docMk/>
            <pc:sldMk cId="1483139970" sldId="290"/>
            <ac:inkMk id="48" creationId="{1D223C24-520B-2085-4930-1F5D17FEA4A5}"/>
          </ac:inkMkLst>
        </pc:inkChg>
        <pc:inkChg chg="add mod">
          <ac:chgData name="jannatun naher" userId="d04f5389e6f5f0a0" providerId="LiveId" clId="{231480C8-E45C-45DF-B34D-AC37C336721D}" dt="2024-10-22T16:20:40.769" v="280"/>
          <ac:inkMkLst>
            <pc:docMk/>
            <pc:sldMk cId="1483139970" sldId="290"/>
            <ac:inkMk id="49" creationId="{596C5BAE-8093-F228-471F-BEDCCB08E083}"/>
          </ac:inkMkLst>
        </pc:inkChg>
        <pc:inkChg chg="add mod">
          <ac:chgData name="jannatun naher" userId="d04f5389e6f5f0a0" providerId="LiveId" clId="{231480C8-E45C-45DF-B34D-AC37C336721D}" dt="2024-10-22T16:20:40.769" v="280"/>
          <ac:inkMkLst>
            <pc:docMk/>
            <pc:sldMk cId="1483139970" sldId="290"/>
            <ac:inkMk id="50" creationId="{6A80826A-6FB0-B133-4C4C-84F8D2DFF513}"/>
          </ac:inkMkLst>
        </pc:inkChg>
        <pc:inkChg chg="add mod">
          <ac:chgData name="jannatun naher" userId="d04f5389e6f5f0a0" providerId="LiveId" clId="{231480C8-E45C-45DF-B34D-AC37C336721D}" dt="2024-10-22T16:20:40.769" v="280"/>
          <ac:inkMkLst>
            <pc:docMk/>
            <pc:sldMk cId="1483139970" sldId="290"/>
            <ac:inkMk id="51" creationId="{B1EC0E97-4360-43BE-8A96-5D6547A08A07}"/>
          </ac:inkMkLst>
        </pc:inkChg>
        <pc:inkChg chg="add mod">
          <ac:chgData name="jannatun naher" userId="d04f5389e6f5f0a0" providerId="LiveId" clId="{231480C8-E45C-45DF-B34D-AC37C336721D}" dt="2024-10-22T16:20:40.769" v="280"/>
          <ac:inkMkLst>
            <pc:docMk/>
            <pc:sldMk cId="1483139970" sldId="290"/>
            <ac:inkMk id="52" creationId="{2F7507B0-45F6-973F-A121-2C577A38232B}"/>
          </ac:inkMkLst>
        </pc:inkChg>
        <pc:inkChg chg="add mod">
          <ac:chgData name="jannatun naher" userId="d04f5389e6f5f0a0" providerId="LiveId" clId="{231480C8-E45C-45DF-B34D-AC37C336721D}" dt="2024-10-22T16:20:40.769" v="280"/>
          <ac:inkMkLst>
            <pc:docMk/>
            <pc:sldMk cId="1483139970" sldId="290"/>
            <ac:inkMk id="53" creationId="{095DE8F7-E92A-6E74-CD20-D81DC37FFF81}"/>
          </ac:inkMkLst>
        </pc:inkChg>
        <pc:inkChg chg="add mod">
          <ac:chgData name="jannatun naher" userId="d04f5389e6f5f0a0" providerId="LiveId" clId="{231480C8-E45C-45DF-B34D-AC37C336721D}" dt="2024-10-22T16:20:40.769" v="280"/>
          <ac:inkMkLst>
            <pc:docMk/>
            <pc:sldMk cId="1483139970" sldId="290"/>
            <ac:inkMk id="55" creationId="{EBDDA380-31A7-D42C-4B8E-AF76710AC736}"/>
          </ac:inkMkLst>
        </pc:inkChg>
        <pc:inkChg chg="add mod">
          <ac:chgData name="jannatun naher" userId="d04f5389e6f5f0a0" providerId="LiveId" clId="{231480C8-E45C-45DF-B34D-AC37C336721D}" dt="2024-10-22T16:20:40.769" v="280"/>
          <ac:inkMkLst>
            <pc:docMk/>
            <pc:sldMk cId="1483139970" sldId="290"/>
            <ac:inkMk id="56" creationId="{B1DD0F57-F0EB-D9BA-50F8-A1C607A6C65D}"/>
          </ac:inkMkLst>
        </pc:inkChg>
        <pc:inkChg chg="add mod">
          <ac:chgData name="jannatun naher" userId="d04f5389e6f5f0a0" providerId="LiveId" clId="{231480C8-E45C-45DF-B34D-AC37C336721D}" dt="2024-10-22T16:20:40.769" v="280"/>
          <ac:inkMkLst>
            <pc:docMk/>
            <pc:sldMk cId="1483139970" sldId="290"/>
            <ac:inkMk id="57" creationId="{B8D2A5A1-7BA3-EF02-4A6F-E13B55AF50C6}"/>
          </ac:inkMkLst>
        </pc:inkChg>
        <pc:inkChg chg="add mod">
          <ac:chgData name="jannatun naher" userId="d04f5389e6f5f0a0" providerId="LiveId" clId="{231480C8-E45C-45DF-B34D-AC37C336721D}" dt="2024-10-22T16:20:40.769" v="280"/>
          <ac:inkMkLst>
            <pc:docMk/>
            <pc:sldMk cId="1483139970" sldId="290"/>
            <ac:inkMk id="59" creationId="{424891D3-A3CD-1096-D48D-611604558B50}"/>
          </ac:inkMkLst>
        </pc:inkChg>
        <pc:inkChg chg="add mod">
          <ac:chgData name="jannatun naher" userId="d04f5389e6f5f0a0" providerId="LiveId" clId="{231480C8-E45C-45DF-B34D-AC37C336721D}" dt="2024-10-22T16:20:40.769" v="280"/>
          <ac:inkMkLst>
            <pc:docMk/>
            <pc:sldMk cId="1483139970" sldId="290"/>
            <ac:inkMk id="60" creationId="{4A49AD6C-5860-97F3-AC45-233DFB8CD6DA}"/>
          </ac:inkMkLst>
        </pc:inkChg>
        <pc:inkChg chg="add mod">
          <ac:chgData name="jannatun naher" userId="d04f5389e6f5f0a0" providerId="LiveId" clId="{231480C8-E45C-45DF-B34D-AC37C336721D}" dt="2024-10-22T16:20:40.769" v="280"/>
          <ac:inkMkLst>
            <pc:docMk/>
            <pc:sldMk cId="1483139970" sldId="290"/>
            <ac:inkMk id="61" creationId="{776725F8-E2DC-759C-4CCE-0CF3D255A9C1}"/>
          </ac:inkMkLst>
        </pc:inkChg>
        <pc:inkChg chg="add mod">
          <ac:chgData name="jannatun naher" userId="d04f5389e6f5f0a0" providerId="LiveId" clId="{231480C8-E45C-45DF-B34D-AC37C336721D}" dt="2024-10-22T16:20:40.769" v="280"/>
          <ac:inkMkLst>
            <pc:docMk/>
            <pc:sldMk cId="1483139970" sldId="290"/>
            <ac:inkMk id="63" creationId="{5DE8F978-5192-2BE2-9369-C1980F3B9C2C}"/>
          </ac:inkMkLst>
        </pc:inkChg>
        <pc:inkChg chg="add mod">
          <ac:chgData name="jannatun naher" userId="d04f5389e6f5f0a0" providerId="LiveId" clId="{231480C8-E45C-45DF-B34D-AC37C336721D}" dt="2024-10-22T16:20:40.769" v="280"/>
          <ac:inkMkLst>
            <pc:docMk/>
            <pc:sldMk cId="1483139970" sldId="290"/>
            <ac:inkMk id="64" creationId="{547B28F7-CF3B-3C49-93C4-7B7CB6866ED8}"/>
          </ac:inkMkLst>
        </pc:inkChg>
        <pc:inkChg chg="add mod">
          <ac:chgData name="jannatun naher" userId="d04f5389e6f5f0a0" providerId="LiveId" clId="{231480C8-E45C-45DF-B34D-AC37C336721D}" dt="2024-10-22T16:20:40.769" v="280"/>
          <ac:inkMkLst>
            <pc:docMk/>
            <pc:sldMk cId="1483139970" sldId="290"/>
            <ac:inkMk id="65" creationId="{201ED31F-8E17-E1F8-CAF2-B8176E61F23D}"/>
          </ac:inkMkLst>
        </pc:inkChg>
        <pc:inkChg chg="add mod">
          <ac:chgData name="jannatun naher" userId="d04f5389e6f5f0a0" providerId="LiveId" clId="{231480C8-E45C-45DF-B34D-AC37C336721D}" dt="2024-10-22T16:20:40.769" v="280"/>
          <ac:inkMkLst>
            <pc:docMk/>
            <pc:sldMk cId="1483139970" sldId="290"/>
            <ac:inkMk id="67" creationId="{51422127-517C-E327-5A49-A733CD5F293C}"/>
          </ac:inkMkLst>
        </pc:inkChg>
        <pc:inkChg chg="add mod">
          <ac:chgData name="jannatun naher" userId="d04f5389e6f5f0a0" providerId="LiveId" clId="{231480C8-E45C-45DF-B34D-AC37C336721D}" dt="2024-10-22T16:20:40.769" v="280"/>
          <ac:inkMkLst>
            <pc:docMk/>
            <pc:sldMk cId="1483139970" sldId="290"/>
            <ac:inkMk id="68" creationId="{1E5D8C1E-30AA-C652-6C2E-FDB018238156}"/>
          </ac:inkMkLst>
        </pc:inkChg>
        <pc:inkChg chg="add mod">
          <ac:chgData name="jannatun naher" userId="d04f5389e6f5f0a0" providerId="LiveId" clId="{231480C8-E45C-45DF-B34D-AC37C336721D}" dt="2024-10-22T16:20:40.769" v="280"/>
          <ac:inkMkLst>
            <pc:docMk/>
            <pc:sldMk cId="1483139970" sldId="290"/>
            <ac:inkMk id="70" creationId="{4D6B0E39-592E-C0A6-8833-D7C11A84AAFC}"/>
          </ac:inkMkLst>
        </pc:inkChg>
        <pc:inkChg chg="add mod">
          <ac:chgData name="jannatun naher" userId="d04f5389e6f5f0a0" providerId="LiveId" clId="{231480C8-E45C-45DF-B34D-AC37C336721D}" dt="2024-10-22T16:20:40.769" v="280"/>
          <ac:inkMkLst>
            <pc:docMk/>
            <pc:sldMk cId="1483139970" sldId="290"/>
            <ac:inkMk id="71" creationId="{4C2DF6C2-0848-91FA-B17C-A6EC3FC0F825}"/>
          </ac:inkMkLst>
        </pc:inkChg>
        <pc:inkChg chg="add mod">
          <ac:chgData name="jannatun naher" userId="d04f5389e6f5f0a0" providerId="LiveId" clId="{231480C8-E45C-45DF-B34D-AC37C336721D}" dt="2024-10-22T16:20:40.769" v="280"/>
          <ac:inkMkLst>
            <pc:docMk/>
            <pc:sldMk cId="1483139970" sldId="290"/>
            <ac:inkMk id="73" creationId="{7E519783-3CAA-F256-620A-BB9C1E80033F}"/>
          </ac:inkMkLst>
        </pc:inkChg>
        <pc:inkChg chg="add mod">
          <ac:chgData name="jannatun naher" userId="d04f5389e6f5f0a0" providerId="LiveId" clId="{231480C8-E45C-45DF-B34D-AC37C336721D}" dt="2024-10-22T16:20:40.769" v="280"/>
          <ac:inkMkLst>
            <pc:docMk/>
            <pc:sldMk cId="1483139970" sldId="290"/>
            <ac:inkMk id="74" creationId="{2E4487BF-50DD-635C-F35E-08CAE30F43BC}"/>
          </ac:inkMkLst>
        </pc:inkChg>
        <pc:inkChg chg="add mod">
          <ac:chgData name="jannatun naher" userId="d04f5389e6f5f0a0" providerId="LiveId" clId="{231480C8-E45C-45DF-B34D-AC37C336721D}" dt="2024-10-22T16:20:40.769" v="280"/>
          <ac:inkMkLst>
            <pc:docMk/>
            <pc:sldMk cId="1483139970" sldId="290"/>
            <ac:inkMk id="76" creationId="{431179A8-7C0D-0D90-089F-45D6B197CB01}"/>
          </ac:inkMkLst>
        </pc:inkChg>
        <pc:inkChg chg="add mod">
          <ac:chgData name="jannatun naher" userId="d04f5389e6f5f0a0" providerId="LiveId" clId="{231480C8-E45C-45DF-B34D-AC37C336721D}" dt="2024-10-22T16:20:40.769" v="280"/>
          <ac:inkMkLst>
            <pc:docMk/>
            <pc:sldMk cId="1483139970" sldId="290"/>
            <ac:inkMk id="78" creationId="{CE0B8548-7773-7532-3EB5-E3B7568BC035}"/>
          </ac:inkMkLst>
        </pc:inkChg>
        <pc:inkChg chg="add mod">
          <ac:chgData name="jannatun naher" userId="d04f5389e6f5f0a0" providerId="LiveId" clId="{231480C8-E45C-45DF-B34D-AC37C336721D}" dt="2024-10-22T16:20:40.769" v="280"/>
          <ac:inkMkLst>
            <pc:docMk/>
            <pc:sldMk cId="1483139970" sldId="290"/>
            <ac:inkMk id="79" creationId="{746ACC88-45EB-3784-E7DE-82DC07D70848}"/>
          </ac:inkMkLst>
        </pc:inkChg>
        <pc:inkChg chg="add mod">
          <ac:chgData name="jannatun naher" userId="d04f5389e6f5f0a0" providerId="LiveId" clId="{231480C8-E45C-45DF-B34D-AC37C336721D}" dt="2024-10-22T16:20:40.769" v="280"/>
          <ac:inkMkLst>
            <pc:docMk/>
            <pc:sldMk cId="1483139970" sldId="290"/>
            <ac:inkMk id="81" creationId="{E72390ED-4DB8-969D-06DF-24E2BCAA0D98}"/>
          </ac:inkMkLst>
        </pc:inkChg>
      </pc:sldChg>
      <pc:sldChg chg="addSp delSp modSp new mod">
        <pc:chgData name="jannatun naher" userId="d04f5389e6f5f0a0" providerId="LiveId" clId="{231480C8-E45C-45DF-B34D-AC37C336721D}" dt="2024-10-22T16:23:04.395" v="352"/>
        <pc:sldMkLst>
          <pc:docMk/>
          <pc:sldMk cId="4250926651" sldId="291"/>
        </pc:sldMkLst>
        <pc:spChg chg="mod">
          <ac:chgData name="jannatun naher" userId="d04f5389e6f5f0a0" providerId="LiveId" clId="{231480C8-E45C-45DF-B34D-AC37C336721D}" dt="2024-10-22T16:21:23.050" v="283"/>
          <ac:spMkLst>
            <pc:docMk/>
            <pc:sldMk cId="4250926651" sldId="291"/>
            <ac:spMk id="2" creationId="{865196AD-79A9-4B5F-EB6D-B8AA587FFC65}"/>
          </ac:spMkLst>
        </pc:spChg>
        <pc:grpChg chg="mod">
          <ac:chgData name="jannatun naher" userId="d04f5389e6f5f0a0" providerId="LiveId" clId="{231480C8-E45C-45DF-B34D-AC37C336721D}" dt="2024-10-22T16:21:36.424" v="288"/>
          <ac:grpSpMkLst>
            <pc:docMk/>
            <pc:sldMk cId="4250926651" sldId="291"/>
            <ac:grpSpMk id="9" creationId="{628D10F3-9DBA-956F-8236-76FE95DEAF44}"/>
          </ac:grpSpMkLst>
        </pc:grpChg>
        <pc:grpChg chg="mod">
          <ac:chgData name="jannatun naher" userId="d04f5389e6f5f0a0" providerId="LiveId" clId="{231480C8-E45C-45DF-B34D-AC37C336721D}" dt="2024-10-22T16:21:38.131" v="291"/>
          <ac:grpSpMkLst>
            <pc:docMk/>
            <pc:sldMk cId="4250926651" sldId="291"/>
            <ac:grpSpMk id="12" creationId="{B6DABE0C-F36A-5015-0BA4-19A000C2F48C}"/>
          </ac:grpSpMkLst>
        </pc:grpChg>
        <pc:grpChg chg="mod">
          <ac:chgData name="jannatun naher" userId="d04f5389e6f5f0a0" providerId="LiveId" clId="{231480C8-E45C-45DF-B34D-AC37C336721D}" dt="2024-10-22T16:21:42.480" v="298"/>
          <ac:grpSpMkLst>
            <pc:docMk/>
            <pc:sldMk cId="4250926651" sldId="291"/>
            <ac:grpSpMk id="19" creationId="{6CEB9A99-A5EE-A9FC-0F73-D3CAA1363FB7}"/>
          </ac:grpSpMkLst>
        </pc:grpChg>
        <pc:grpChg chg="mod">
          <ac:chgData name="jannatun naher" userId="d04f5389e6f5f0a0" providerId="LiveId" clId="{231480C8-E45C-45DF-B34D-AC37C336721D}" dt="2024-10-22T16:21:42.480" v="298"/>
          <ac:grpSpMkLst>
            <pc:docMk/>
            <pc:sldMk cId="4250926651" sldId="291"/>
            <ac:grpSpMk id="20" creationId="{A9111B45-5DCC-40A5-3A81-027F3A6667E5}"/>
          </ac:grpSpMkLst>
        </pc:grpChg>
        <pc:grpChg chg="mod">
          <ac:chgData name="jannatun naher" userId="d04f5389e6f5f0a0" providerId="LiveId" clId="{231480C8-E45C-45DF-B34D-AC37C336721D}" dt="2024-10-22T16:21:42.480" v="298"/>
          <ac:grpSpMkLst>
            <pc:docMk/>
            <pc:sldMk cId="4250926651" sldId="291"/>
            <ac:grpSpMk id="21" creationId="{F3C7830C-2B44-DE25-838D-3ED40BB1D290}"/>
          </ac:grpSpMkLst>
        </pc:grpChg>
        <pc:grpChg chg="mod">
          <ac:chgData name="jannatun naher" userId="d04f5389e6f5f0a0" providerId="LiveId" clId="{231480C8-E45C-45DF-B34D-AC37C336721D}" dt="2024-10-22T16:21:49.054" v="309"/>
          <ac:grpSpMkLst>
            <pc:docMk/>
            <pc:sldMk cId="4250926651" sldId="291"/>
            <ac:grpSpMk id="32" creationId="{B73280A7-D7DD-3D5A-11BD-8C350776D41B}"/>
          </ac:grpSpMkLst>
        </pc:grpChg>
        <pc:grpChg chg="mod">
          <ac:chgData name="jannatun naher" userId="d04f5389e6f5f0a0" providerId="LiveId" clId="{231480C8-E45C-45DF-B34D-AC37C336721D}" dt="2024-10-22T16:21:49.054" v="309"/>
          <ac:grpSpMkLst>
            <pc:docMk/>
            <pc:sldMk cId="4250926651" sldId="291"/>
            <ac:grpSpMk id="33" creationId="{2E5C9204-6015-CB50-DF2A-AD87F346AC94}"/>
          </ac:grpSpMkLst>
        </pc:grpChg>
        <pc:grpChg chg="mod">
          <ac:chgData name="jannatun naher" userId="d04f5389e6f5f0a0" providerId="LiveId" clId="{231480C8-E45C-45DF-B34D-AC37C336721D}" dt="2024-10-22T16:21:53.330" v="315"/>
          <ac:grpSpMkLst>
            <pc:docMk/>
            <pc:sldMk cId="4250926651" sldId="291"/>
            <ac:grpSpMk id="39" creationId="{8BEDF638-76F6-2935-0128-387659C118E5}"/>
          </ac:grpSpMkLst>
        </pc:grpChg>
        <pc:grpChg chg="del mod">
          <ac:chgData name="jannatun naher" userId="d04f5389e6f5f0a0" providerId="LiveId" clId="{231480C8-E45C-45DF-B34D-AC37C336721D}" dt="2024-10-22T16:23:02.565" v="348"/>
          <ac:grpSpMkLst>
            <pc:docMk/>
            <pc:sldMk cId="4250926651" sldId="291"/>
            <ac:grpSpMk id="42" creationId="{0A4F534E-2DBF-DCA0-ADFF-69F1C5CFA0F8}"/>
          </ac:grpSpMkLst>
        </pc:grpChg>
        <pc:grpChg chg="del mod">
          <ac:chgData name="jannatun naher" userId="d04f5389e6f5f0a0" providerId="LiveId" clId="{231480C8-E45C-45DF-B34D-AC37C336721D}" dt="2024-10-22T16:22:22.089" v="325"/>
          <ac:grpSpMkLst>
            <pc:docMk/>
            <pc:sldMk cId="4250926651" sldId="291"/>
            <ac:grpSpMk id="45" creationId="{60B8B20D-DE08-3902-CC2B-D653E04D31ED}"/>
          </ac:grpSpMkLst>
        </pc:grpChg>
        <pc:grpChg chg="del mod">
          <ac:chgData name="jannatun naher" userId="d04f5389e6f5f0a0" providerId="LiveId" clId="{231480C8-E45C-45DF-B34D-AC37C336721D}" dt="2024-10-22T16:23:02.565" v="348"/>
          <ac:grpSpMkLst>
            <pc:docMk/>
            <pc:sldMk cId="4250926651" sldId="291"/>
            <ac:grpSpMk id="49" creationId="{58DF4B1E-43AD-1129-A735-4DA3776A5B3D}"/>
          </ac:grpSpMkLst>
        </pc:grpChg>
        <pc:grpChg chg="del mod">
          <ac:chgData name="jannatun naher" userId="d04f5389e6f5f0a0" providerId="LiveId" clId="{231480C8-E45C-45DF-B34D-AC37C336721D}" dt="2024-10-22T16:22:30.200" v="332"/>
          <ac:grpSpMkLst>
            <pc:docMk/>
            <pc:sldMk cId="4250926651" sldId="291"/>
            <ac:grpSpMk id="52" creationId="{7F5EE943-48A8-92E8-DC5C-B8E5A3C8C538}"/>
          </ac:grpSpMkLst>
        </pc:grpChg>
        <pc:grpChg chg="del mod">
          <ac:chgData name="jannatun naher" userId="d04f5389e6f5f0a0" providerId="LiveId" clId="{231480C8-E45C-45DF-B34D-AC37C336721D}" dt="2024-10-22T16:22:38.271" v="338"/>
          <ac:grpSpMkLst>
            <pc:docMk/>
            <pc:sldMk cId="4250926651" sldId="291"/>
            <ac:grpSpMk id="56" creationId="{3D0911AE-199B-CF29-1727-4905F317E98C}"/>
          </ac:grpSpMkLst>
        </pc:grpChg>
        <pc:grpChg chg="del mod">
          <ac:chgData name="jannatun naher" userId="d04f5389e6f5f0a0" providerId="LiveId" clId="{231480C8-E45C-45DF-B34D-AC37C336721D}" dt="2024-10-22T16:23:02.565" v="348"/>
          <ac:grpSpMkLst>
            <pc:docMk/>
            <pc:sldMk cId="4250926651" sldId="291"/>
            <ac:grpSpMk id="62" creationId="{47E0D010-DACD-D21A-D4DE-574F1758DA75}"/>
          </ac:grpSpMkLst>
        </pc:grpChg>
        <pc:grpChg chg="del mod">
          <ac:chgData name="jannatun naher" userId="d04f5389e6f5f0a0" providerId="LiveId" clId="{231480C8-E45C-45DF-B34D-AC37C336721D}" dt="2024-10-22T16:22:50.634" v="345"/>
          <ac:grpSpMkLst>
            <pc:docMk/>
            <pc:sldMk cId="4250926651" sldId="291"/>
            <ac:grpSpMk id="67" creationId="{8DE7E2C4-DB11-6234-6226-42A7AC8FFB5D}"/>
          </ac:grpSpMkLst>
        </pc:grpChg>
        <pc:grpChg chg="del mod">
          <ac:chgData name="jannatun naher" userId="d04f5389e6f5f0a0" providerId="LiveId" clId="{231480C8-E45C-45DF-B34D-AC37C336721D}" dt="2024-10-22T16:23:02.565" v="348"/>
          <ac:grpSpMkLst>
            <pc:docMk/>
            <pc:sldMk cId="4250926651" sldId="291"/>
            <ac:grpSpMk id="69" creationId="{038C9BE5-A3B6-BE71-8F2D-4B4810DBCD4A}"/>
          </ac:grpSpMkLst>
        </pc:grpChg>
        <pc:grpChg chg="del mod">
          <ac:chgData name="jannatun naher" userId="d04f5389e6f5f0a0" providerId="LiveId" clId="{231480C8-E45C-45DF-B34D-AC37C336721D}" dt="2024-10-22T16:23:04.395" v="352"/>
          <ac:grpSpMkLst>
            <pc:docMk/>
            <pc:sldMk cId="4250926651" sldId="291"/>
            <ac:grpSpMk id="72" creationId="{C336D94A-094D-2052-A39A-2CA6306E5CB9}"/>
          </ac:grpSpMkLst>
        </pc:grpChg>
        <pc:grpChg chg="mod">
          <ac:chgData name="jannatun naher" userId="d04f5389e6f5f0a0" providerId="LiveId" clId="{231480C8-E45C-45DF-B34D-AC37C336721D}" dt="2024-10-22T16:23:04.395" v="352"/>
          <ac:grpSpMkLst>
            <pc:docMk/>
            <pc:sldMk cId="4250926651" sldId="291"/>
            <ac:grpSpMk id="76" creationId="{D084654B-1747-0F03-2B3E-19CD21F6600D}"/>
          </ac:grpSpMkLst>
        </pc:grpChg>
        <pc:inkChg chg="add">
          <ac:chgData name="jannatun naher" userId="d04f5389e6f5f0a0" providerId="LiveId" clId="{231480C8-E45C-45DF-B34D-AC37C336721D}" dt="2024-10-22T16:21:15.819" v="282" actId="9405"/>
          <ac:inkMkLst>
            <pc:docMk/>
            <pc:sldMk cId="4250926651" sldId="291"/>
            <ac:inkMk id="4" creationId="{C532ED80-81B4-FA8F-B8E1-8D221193A96B}"/>
          </ac:inkMkLst>
        </pc:inkChg>
        <pc:inkChg chg="add">
          <ac:chgData name="jannatun naher" userId="d04f5389e6f5f0a0" providerId="LiveId" clId="{231480C8-E45C-45DF-B34D-AC37C336721D}" dt="2024-10-22T16:21:31.896" v="284" actId="9405"/>
          <ac:inkMkLst>
            <pc:docMk/>
            <pc:sldMk cId="4250926651" sldId="291"/>
            <ac:inkMk id="5" creationId="{5D7E01DB-B854-3F92-3925-3BD1E1A9DFC9}"/>
          </ac:inkMkLst>
        </pc:inkChg>
        <pc:inkChg chg="add mod">
          <ac:chgData name="jannatun naher" userId="d04f5389e6f5f0a0" providerId="LiveId" clId="{231480C8-E45C-45DF-B34D-AC37C336721D}" dt="2024-10-22T16:21:36.424" v="288"/>
          <ac:inkMkLst>
            <pc:docMk/>
            <pc:sldMk cId="4250926651" sldId="291"/>
            <ac:inkMk id="6" creationId="{83D2F331-AE6F-A60A-3C8C-85B0BF7C6CC8}"/>
          </ac:inkMkLst>
        </pc:inkChg>
        <pc:inkChg chg="add mod">
          <ac:chgData name="jannatun naher" userId="d04f5389e6f5f0a0" providerId="LiveId" clId="{231480C8-E45C-45DF-B34D-AC37C336721D}" dt="2024-10-22T16:21:36.424" v="288"/>
          <ac:inkMkLst>
            <pc:docMk/>
            <pc:sldMk cId="4250926651" sldId="291"/>
            <ac:inkMk id="7" creationId="{8F6D65C0-C043-C872-9744-C9477F3D22CA}"/>
          </ac:inkMkLst>
        </pc:inkChg>
        <pc:inkChg chg="add">
          <ac:chgData name="jannatun naher" userId="d04f5389e6f5f0a0" providerId="LiveId" clId="{231480C8-E45C-45DF-B34D-AC37C336721D}" dt="2024-10-22T16:21:35.422" v="287" actId="9405"/>
          <ac:inkMkLst>
            <pc:docMk/>
            <pc:sldMk cId="4250926651" sldId="291"/>
            <ac:inkMk id="8" creationId="{8C1A4043-DD2C-87D2-18C4-36BB1C23EDE3}"/>
          </ac:inkMkLst>
        </pc:inkChg>
        <pc:inkChg chg="add mod">
          <ac:chgData name="jannatun naher" userId="d04f5389e6f5f0a0" providerId="LiveId" clId="{231480C8-E45C-45DF-B34D-AC37C336721D}" dt="2024-10-22T16:21:38.131" v="291"/>
          <ac:inkMkLst>
            <pc:docMk/>
            <pc:sldMk cId="4250926651" sldId="291"/>
            <ac:inkMk id="10" creationId="{D671E17D-4851-AF2F-77E4-B39684B6B9C0}"/>
          </ac:inkMkLst>
        </pc:inkChg>
        <pc:inkChg chg="add mod">
          <ac:chgData name="jannatun naher" userId="d04f5389e6f5f0a0" providerId="LiveId" clId="{231480C8-E45C-45DF-B34D-AC37C336721D}" dt="2024-10-22T16:21:38.131" v="291"/>
          <ac:inkMkLst>
            <pc:docMk/>
            <pc:sldMk cId="4250926651" sldId="291"/>
            <ac:inkMk id="11" creationId="{61EFE923-1552-9A0D-9B4B-E11751D466F7}"/>
          </ac:inkMkLst>
        </pc:inkChg>
        <pc:inkChg chg="add mod">
          <ac:chgData name="jannatun naher" userId="d04f5389e6f5f0a0" providerId="LiveId" clId="{231480C8-E45C-45DF-B34D-AC37C336721D}" dt="2024-10-22T16:21:42.480" v="298"/>
          <ac:inkMkLst>
            <pc:docMk/>
            <pc:sldMk cId="4250926651" sldId="291"/>
            <ac:inkMk id="13" creationId="{D44C622B-05BA-85FF-3633-952DC71B8922}"/>
          </ac:inkMkLst>
        </pc:inkChg>
        <pc:inkChg chg="add mod">
          <ac:chgData name="jannatun naher" userId="d04f5389e6f5f0a0" providerId="LiveId" clId="{231480C8-E45C-45DF-B34D-AC37C336721D}" dt="2024-10-22T16:21:42.480" v="298"/>
          <ac:inkMkLst>
            <pc:docMk/>
            <pc:sldMk cId="4250926651" sldId="291"/>
            <ac:inkMk id="14" creationId="{FE4E0D8E-5B0A-DEFD-E801-B44C865D65F1}"/>
          </ac:inkMkLst>
        </pc:inkChg>
        <pc:inkChg chg="add mod">
          <ac:chgData name="jannatun naher" userId="d04f5389e6f5f0a0" providerId="LiveId" clId="{231480C8-E45C-45DF-B34D-AC37C336721D}" dt="2024-10-22T16:21:42.480" v="298"/>
          <ac:inkMkLst>
            <pc:docMk/>
            <pc:sldMk cId="4250926651" sldId="291"/>
            <ac:inkMk id="15" creationId="{97B326CD-C044-C517-D95D-3348B7BBF461}"/>
          </ac:inkMkLst>
        </pc:inkChg>
        <pc:inkChg chg="add mod">
          <ac:chgData name="jannatun naher" userId="d04f5389e6f5f0a0" providerId="LiveId" clId="{231480C8-E45C-45DF-B34D-AC37C336721D}" dt="2024-10-22T16:21:42.480" v="298"/>
          <ac:inkMkLst>
            <pc:docMk/>
            <pc:sldMk cId="4250926651" sldId="291"/>
            <ac:inkMk id="16" creationId="{6C6246B3-B5C2-6DBD-EFA1-BE75957628F5}"/>
          </ac:inkMkLst>
        </pc:inkChg>
        <pc:inkChg chg="add mod">
          <ac:chgData name="jannatun naher" userId="d04f5389e6f5f0a0" providerId="LiveId" clId="{231480C8-E45C-45DF-B34D-AC37C336721D}" dt="2024-10-22T16:21:42.480" v="298"/>
          <ac:inkMkLst>
            <pc:docMk/>
            <pc:sldMk cId="4250926651" sldId="291"/>
            <ac:inkMk id="17" creationId="{FB843EDE-9A79-6F25-8BC1-FD4B40B9486E}"/>
          </ac:inkMkLst>
        </pc:inkChg>
        <pc:inkChg chg="add mod">
          <ac:chgData name="jannatun naher" userId="d04f5389e6f5f0a0" providerId="LiveId" clId="{231480C8-E45C-45DF-B34D-AC37C336721D}" dt="2024-10-22T16:21:42.480" v="298"/>
          <ac:inkMkLst>
            <pc:docMk/>
            <pc:sldMk cId="4250926651" sldId="291"/>
            <ac:inkMk id="18" creationId="{03F6CD92-FBAF-1CEC-0DAE-05CA80C535EB}"/>
          </ac:inkMkLst>
        </pc:inkChg>
        <pc:inkChg chg="add mod">
          <ac:chgData name="jannatun naher" userId="d04f5389e6f5f0a0" providerId="LiveId" clId="{231480C8-E45C-45DF-B34D-AC37C336721D}" dt="2024-10-22T16:21:49.054" v="309"/>
          <ac:inkMkLst>
            <pc:docMk/>
            <pc:sldMk cId="4250926651" sldId="291"/>
            <ac:inkMk id="22" creationId="{9F540198-9BEF-22D4-6BC6-742CD740A3A9}"/>
          </ac:inkMkLst>
        </pc:inkChg>
        <pc:inkChg chg="add mod">
          <ac:chgData name="jannatun naher" userId="d04f5389e6f5f0a0" providerId="LiveId" clId="{231480C8-E45C-45DF-B34D-AC37C336721D}" dt="2024-10-22T16:21:49.054" v="309"/>
          <ac:inkMkLst>
            <pc:docMk/>
            <pc:sldMk cId="4250926651" sldId="291"/>
            <ac:inkMk id="23" creationId="{60CC5637-635D-D26F-67B1-4CEA2918E705}"/>
          </ac:inkMkLst>
        </pc:inkChg>
        <pc:inkChg chg="add mod">
          <ac:chgData name="jannatun naher" userId="d04f5389e6f5f0a0" providerId="LiveId" clId="{231480C8-E45C-45DF-B34D-AC37C336721D}" dt="2024-10-22T16:21:49.054" v="309"/>
          <ac:inkMkLst>
            <pc:docMk/>
            <pc:sldMk cId="4250926651" sldId="291"/>
            <ac:inkMk id="24" creationId="{1350C812-80C1-8FC2-F7E3-7AB6C5667EF5}"/>
          </ac:inkMkLst>
        </pc:inkChg>
        <pc:inkChg chg="add mod">
          <ac:chgData name="jannatun naher" userId="d04f5389e6f5f0a0" providerId="LiveId" clId="{231480C8-E45C-45DF-B34D-AC37C336721D}" dt="2024-10-22T16:21:49.054" v="309"/>
          <ac:inkMkLst>
            <pc:docMk/>
            <pc:sldMk cId="4250926651" sldId="291"/>
            <ac:inkMk id="25" creationId="{1A6352B6-F0B4-CCCB-C0EA-18EB6CDFFD4D}"/>
          </ac:inkMkLst>
        </pc:inkChg>
        <pc:inkChg chg="add mod">
          <ac:chgData name="jannatun naher" userId="d04f5389e6f5f0a0" providerId="LiveId" clId="{231480C8-E45C-45DF-B34D-AC37C336721D}" dt="2024-10-22T16:21:49.054" v="309"/>
          <ac:inkMkLst>
            <pc:docMk/>
            <pc:sldMk cId="4250926651" sldId="291"/>
            <ac:inkMk id="26" creationId="{69558B79-83FC-AA3A-E95C-7C47AE228BE3}"/>
          </ac:inkMkLst>
        </pc:inkChg>
        <pc:inkChg chg="add mod">
          <ac:chgData name="jannatun naher" userId="d04f5389e6f5f0a0" providerId="LiveId" clId="{231480C8-E45C-45DF-B34D-AC37C336721D}" dt="2024-10-22T16:21:49.054" v="309"/>
          <ac:inkMkLst>
            <pc:docMk/>
            <pc:sldMk cId="4250926651" sldId="291"/>
            <ac:inkMk id="27" creationId="{7509DC06-A83C-2436-DF47-F77A38743CF7}"/>
          </ac:inkMkLst>
        </pc:inkChg>
        <pc:inkChg chg="add mod">
          <ac:chgData name="jannatun naher" userId="d04f5389e6f5f0a0" providerId="LiveId" clId="{231480C8-E45C-45DF-B34D-AC37C336721D}" dt="2024-10-22T16:21:49.054" v="309"/>
          <ac:inkMkLst>
            <pc:docMk/>
            <pc:sldMk cId="4250926651" sldId="291"/>
            <ac:inkMk id="28" creationId="{DB2C93BA-1C44-C4CE-EBA4-0462DE35F8B8}"/>
          </ac:inkMkLst>
        </pc:inkChg>
        <pc:inkChg chg="add mod">
          <ac:chgData name="jannatun naher" userId="d04f5389e6f5f0a0" providerId="LiveId" clId="{231480C8-E45C-45DF-B34D-AC37C336721D}" dt="2024-10-22T16:21:49.054" v="309"/>
          <ac:inkMkLst>
            <pc:docMk/>
            <pc:sldMk cId="4250926651" sldId="291"/>
            <ac:inkMk id="29" creationId="{CC9D58D3-4FF6-9C7C-5CB3-423C51C8F9BA}"/>
          </ac:inkMkLst>
        </pc:inkChg>
        <pc:inkChg chg="add mod">
          <ac:chgData name="jannatun naher" userId="d04f5389e6f5f0a0" providerId="LiveId" clId="{231480C8-E45C-45DF-B34D-AC37C336721D}" dt="2024-10-22T16:21:49.054" v="309"/>
          <ac:inkMkLst>
            <pc:docMk/>
            <pc:sldMk cId="4250926651" sldId="291"/>
            <ac:inkMk id="30" creationId="{1A90AFDC-0937-514D-3154-8353E05D26B5}"/>
          </ac:inkMkLst>
        </pc:inkChg>
        <pc:inkChg chg="add mod">
          <ac:chgData name="jannatun naher" userId="d04f5389e6f5f0a0" providerId="LiveId" clId="{231480C8-E45C-45DF-B34D-AC37C336721D}" dt="2024-10-22T16:21:49.054" v="309"/>
          <ac:inkMkLst>
            <pc:docMk/>
            <pc:sldMk cId="4250926651" sldId="291"/>
            <ac:inkMk id="31" creationId="{3E7FB07E-C61E-C488-14E4-785CDBBD8045}"/>
          </ac:inkMkLst>
        </pc:inkChg>
        <pc:inkChg chg="add mod">
          <ac:chgData name="jannatun naher" userId="d04f5389e6f5f0a0" providerId="LiveId" clId="{231480C8-E45C-45DF-B34D-AC37C336721D}" dt="2024-10-22T16:21:53.330" v="315"/>
          <ac:inkMkLst>
            <pc:docMk/>
            <pc:sldMk cId="4250926651" sldId="291"/>
            <ac:inkMk id="34" creationId="{B35AECF2-7645-E41F-15EA-22CDDE53F718}"/>
          </ac:inkMkLst>
        </pc:inkChg>
        <pc:inkChg chg="add mod">
          <ac:chgData name="jannatun naher" userId="d04f5389e6f5f0a0" providerId="LiveId" clId="{231480C8-E45C-45DF-B34D-AC37C336721D}" dt="2024-10-22T16:21:53.330" v="315"/>
          <ac:inkMkLst>
            <pc:docMk/>
            <pc:sldMk cId="4250926651" sldId="291"/>
            <ac:inkMk id="35" creationId="{1682DFA8-11B8-166B-CCB2-99601BDDC0FE}"/>
          </ac:inkMkLst>
        </pc:inkChg>
        <pc:inkChg chg="add mod">
          <ac:chgData name="jannatun naher" userId="d04f5389e6f5f0a0" providerId="LiveId" clId="{231480C8-E45C-45DF-B34D-AC37C336721D}" dt="2024-10-22T16:21:53.330" v="315"/>
          <ac:inkMkLst>
            <pc:docMk/>
            <pc:sldMk cId="4250926651" sldId="291"/>
            <ac:inkMk id="36" creationId="{C789B32B-9507-010C-C943-1408B8FCFC2D}"/>
          </ac:inkMkLst>
        </pc:inkChg>
        <pc:inkChg chg="add mod">
          <ac:chgData name="jannatun naher" userId="d04f5389e6f5f0a0" providerId="LiveId" clId="{231480C8-E45C-45DF-B34D-AC37C336721D}" dt="2024-10-22T16:21:53.330" v="315"/>
          <ac:inkMkLst>
            <pc:docMk/>
            <pc:sldMk cId="4250926651" sldId="291"/>
            <ac:inkMk id="37" creationId="{79322397-A848-4760-3E52-54A58D02C94C}"/>
          </ac:inkMkLst>
        </pc:inkChg>
        <pc:inkChg chg="add mod">
          <ac:chgData name="jannatun naher" userId="d04f5389e6f5f0a0" providerId="LiveId" clId="{231480C8-E45C-45DF-B34D-AC37C336721D}" dt="2024-10-22T16:21:53.330" v="315"/>
          <ac:inkMkLst>
            <pc:docMk/>
            <pc:sldMk cId="4250926651" sldId="291"/>
            <ac:inkMk id="38" creationId="{E932380D-DD68-CF74-0566-9BDC762C6BF4}"/>
          </ac:inkMkLst>
        </pc:inkChg>
        <pc:inkChg chg="add mod">
          <ac:chgData name="jannatun naher" userId="d04f5389e6f5f0a0" providerId="LiveId" clId="{231480C8-E45C-45DF-B34D-AC37C336721D}" dt="2024-10-22T16:23:04.395" v="352"/>
          <ac:inkMkLst>
            <pc:docMk/>
            <pc:sldMk cId="4250926651" sldId="291"/>
            <ac:inkMk id="40" creationId="{362A90C8-37C5-9C01-7711-D89A207197BF}"/>
          </ac:inkMkLst>
        </pc:inkChg>
        <pc:inkChg chg="add mod">
          <ac:chgData name="jannatun naher" userId="d04f5389e6f5f0a0" providerId="LiveId" clId="{231480C8-E45C-45DF-B34D-AC37C336721D}" dt="2024-10-22T16:23:04.395" v="352"/>
          <ac:inkMkLst>
            <pc:docMk/>
            <pc:sldMk cId="4250926651" sldId="291"/>
            <ac:inkMk id="41" creationId="{4DBE553E-1FD9-71B5-5A21-1B3A95A360B4}"/>
          </ac:inkMkLst>
        </pc:inkChg>
        <pc:inkChg chg="add mod">
          <ac:chgData name="jannatun naher" userId="d04f5389e6f5f0a0" providerId="LiveId" clId="{231480C8-E45C-45DF-B34D-AC37C336721D}" dt="2024-10-22T16:23:04.395" v="352"/>
          <ac:inkMkLst>
            <pc:docMk/>
            <pc:sldMk cId="4250926651" sldId="291"/>
            <ac:inkMk id="43" creationId="{8C3F93E1-0C7A-FD85-50D0-43CF819F536C}"/>
          </ac:inkMkLst>
        </pc:inkChg>
        <pc:inkChg chg="add mod">
          <ac:chgData name="jannatun naher" userId="d04f5389e6f5f0a0" providerId="LiveId" clId="{231480C8-E45C-45DF-B34D-AC37C336721D}" dt="2024-10-22T16:23:04.395" v="352"/>
          <ac:inkMkLst>
            <pc:docMk/>
            <pc:sldMk cId="4250926651" sldId="291"/>
            <ac:inkMk id="44" creationId="{1E36B246-0771-97EC-2133-67040DD61C84}"/>
          </ac:inkMkLst>
        </pc:inkChg>
        <pc:inkChg chg="add mod">
          <ac:chgData name="jannatun naher" userId="d04f5389e6f5f0a0" providerId="LiveId" clId="{231480C8-E45C-45DF-B34D-AC37C336721D}" dt="2024-10-22T16:23:04.395" v="352"/>
          <ac:inkMkLst>
            <pc:docMk/>
            <pc:sldMk cId="4250926651" sldId="291"/>
            <ac:inkMk id="46" creationId="{0FA98E15-AAD9-3B7F-2CFF-31DEE1843CFF}"/>
          </ac:inkMkLst>
        </pc:inkChg>
        <pc:inkChg chg="add mod">
          <ac:chgData name="jannatun naher" userId="d04f5389e6f5f0a0" providerId="LiveId" clId="{231480C8-E45C-45DF-B34D-AC37C336721D}" dt="2024-10-22T16:23:04.395" v="352"/>
          <ac:inkMkLst>
            <pc:docMk/>
            <pc:sldMk cId="4250926651" sldId="291"/>
            <ac:inkMk id="47" creationId="{2FA52F7B-12CA-617F-688D-1D11EF6FFFDE}"/>
          </ac:inkMkLst>
        </pc:inkChg>
        <pc:inkChg chg="add mod">
          <ac:chgData name="jannatun naher" userId="d04f5389e6f5f0a0" providerId="LiveId" clId="{231480C8-E45C-45DF-B34D-AC37C336721D}" dt="2024-10-22T16:23:04.395" v="352"/>
          <ac:inkMkLst>
            <pc:docMk/>
            <pc:sldMk cId="4250926651" sldId="291"/>
            <ac:inkMk id="48" creationId="{2AE3724A-A63B-C360-DAB4-F4FBBEA4DDF6}"/>
          </ac:inkMkLst>
        </pc:inkChg>
        <pc:inkChg chg="add mod">
          <ac:chgData name="jannatun naher" userId="d04f5389e6f5f0a0" providerId="LiveId" clId="{231480C8-E45C-45DF-B34D-AC37C336721D}" dt="2024-10-22T16:23:04.395" v="352"/>
          <ac:inkMkLst>
            <pc:docMk/>
            <pc:sldMk cId="4250926651" sldId="291"/>
            <ac:inkMk id="50" creationId="{7322BE85-6800-8B1E-269F-C94AE11105D9}"/>
          </ac:inkMkLst>
        </pc:inkChg>
        <pc:inkChg chg="add mod">
          <ac:chgData name="jannatun naher" userId="d04f5389e6f5f0a0" providerId="LiveId" clId="{231480C8-E45C-45DF-B34D-AC37C336721D}" dt="2024-10-22T16:23:04.395" v="352"/>
          <ac:inkMkLst>
            <pc:docMk/>
            <pc:sldMk cId="4250926651" sldId="291"/>
            <ac:inkMk id="51" creationId="{017B4F96-7689-CB6A-A902-99DE92E318F6}"/>
          </ac:inkMkLst>
        </pc:inkChg>
        <pc:inkChg chg="add mod">
          <ac:chgData name="jannatun naher" userId="d04f5389e6f5f0a0" providerId="LiveId" clId="{231480C8-E45C-45DF-B34D-AC37C336721D}" dt="2024-10-22T16:23:04.395" v="352"/>
          <ac:inkMkLst>
            <pc:docMk/>
            <pc:sldMk cId="4250926651" sldId="291"/>
            <ac:inkMk id="53" creationId="{B515672B-0573-769F-60A4-A2951B55169D}"/>
          </ac:inkMkLst>
        </pc:inkChg>
        <pc:inkChg chg="add mod">
          <ac:chgData name="jannatun naher" userId="d04f5389e6f5f0a0" providerId="LiveId" clId="{231480C8-E45C-45DF-B34D-AC37C336721D}" dt="2024-10-22T16:23:04.395" v="352"/>
          <ac:inkMkLst>
            <pc:docMk/>
            <pc:sldMk cId="4250926651" sldId="291"/>
            <ac:inkMk id="54" creationId="{206EF662-39D6-015B-E8E3-6AFB406483C2}"/>
          </ac:inkMkLst>
        </pc:inkChg>
        <pc:inkChg chg="add mod">
          <ac:chgData name="jannatun naher" userId="d04f5389e6f5f0a0" providerId="LiveId" clId="{231480C8-E45C-45DF-B34D-AC37C336721D}" dt="2024-10-22T16:23:04.395" v="352"/>
          <ac:inkMkLst>
            <pc:docMk/>
            <pc:sldMk cId="4250926651" sldId="291"/>
            <ac:inkMk id="55" creationId="{7171E784-9063-C333-3578-6B180FB9B587}"/>
          </ac:inkMkLst>
        </pc:inkChg>
        <pc:inkChg chg="add mod">
          <ac:chgData name="jannatun naher" userId="d04f5389e6f5f0a0" providerId="LiveId" clId="{231480C8-E45C-45DF-B34D-AC37C336721D}" dt="2024-10-22T16:23:04.395" v="352"/>
          <ac:inkMkLst>
            <pc:docMk/>
            <pc:sldMk cId="4250926651" sldId="291"/>
            <ac:inkMk id="57" creationId="{57B32A4A-D674-E307-F1A4-F08D4CA6C20A}"/>
          </ac:inkMkLst>
        </pc:inkChg>
        <pc:inkChg chg="add mod">
          <ac:chgData name="jannatun naher" userId="d04f5389e6f5f0a0" providerId="LiveId" clId="{231480C8-E45C-45DF-B34D-AC37C336721D}" dt="2024-10-22T16:23:04.395" v="352"/>
          <ac:inkMkLst>
            <pc:docMk/>
            <pc:sldMk cId="4250926651" sldId="291"/>
            <ac:inkMk id="58" creationId="{11B7605C-7AE6-5DA7-542B-7D78F3FC57C0}"/>
          </ac:inkMkLst>
        </pc:inkChg>
        <pc:inkChg chg="add mod">
          <ac:chgData name="jannatun naher" userId="d04f5389e6f5f0a0" providerId="LiveId" clId="{231480C8-E45C-45DF-B34D-AC37C336721D}" dt="2024-10-22T16:23:04.395" v="352"/>
          <ac:inkMkLst>
            <pc:docMk/>
            <pc:sldMk cId="4250926651" sldId="291"/>
            <ac:inkMk id="59" creationId="{76E0C8AE-48DD-17EF-8C91-AC995228A594}"/>
          </ac:inkMkLst>
        </pc:inkChg>
        <pc:inkChg chg="add mod">
          <ac:chgData name="jannatun naher" userId="d04f5389e6f5f0a0" providerId="LiveId" clId="{231480C8-E45C-45DF-B34D-AC37C336721D}" dt="2024-10-22T16:23:04.395" v="352"/>
          <ac:inkMkLst>
            <pc:docMk/>
            <pc:sldMk cId="4250926651" sldId="291"/>
            <ac:inkMk id="60" creationId="{B60EB987-C8EA-5A7A-A3EE-645F0C1791E6}"/>
          </ac:inkMkLst>
        </pc:inkChg>
        <pc:inkChg chg="add mod">
          <ac:chgData name="jannatun naher" userId="d04f5389e6f5f0a0" providerId="LiveId" clId="{231480C8-E45C-45DF-B34D-AC37C336721D}" dt="2024-10-22T16:23:04.395" v="352"/>
          <ac:inkMkLst>
            <pc:docMk/>
            <pc:sldMk cId="4250926651" sldId="291"/>
            <ac:inkMk id="61" creationId="{B616B894-00AD-0074-706A-885027CB52C7}"/>
          </ac:inkMkLst>
        </pc:inkChg>
        <pc:inkChg chg="add mod">
          <ac:chgData name="jannatun naher" userId="d04f5389e6f5f0a0" providerId="LiveId" clId="{231480C8-E45C-45DF-B34D-AC37C336721D}" dt="2024-10-22T16:23:04.395" v="352"/>
          <ac:inkMkLst>
            <pc:docMk/>
            <pc:sldMk cId="4250926651" sldId="291"/>
            <ac:inkMk id="63" creationId="{215F1414-6816-5D43-9966-55D9AB1F9B47}"/>
          </ac:inkMkLst>
        </pc:inkChg>
        <pc:inkChg chg="add mod">
          <ac:chgData name="jannatun naher" userId="d04f5389e6f5f0a0" providerId="LiveId" clId="{231480C8-E45C-45DF-B34D-AC37C336721D}" dt="2024-10-22T16:23:04.395" v="352"/>
          <ac:inkMkLst>
            <pc:docMk/>
            <pc:sldMk cId="4250926651" sldId="291"/>
            <ac:inkMk id="64" creationId="{CDE7575C-E51E-8662-BAE7-06AA4CA0A633}"/>
          </ac:inkMkLst>
        </pc:inkChg>
        <pc:inkChg chg="add mod">
          <ac:chgData name="jannatun naher" userId="d04f5389e6f5f0a0" providerId="LiveId" clId="{231480C8-E45C-45DF-B34D-AC37C336721D}" dt="2024-10-22T16:23:04.395" v="352"/>
          <ac:inkMkLst>
            <pc:docMk/>
            <pc:sldMk cId="4250926651" sldId="291"/>
            <ac:inkMk id="65" creationId="{4CE1D15F-B73E-2327-086B-7A84BD795B9D}"/>
          </ac:inkMkLst>
        </pc:inkChg>
        <pc:inkChg chg="add mod">
          <ac:chgData name="jannatun naher" userId="d04f5389e6f5f0a0" providerId="LiveId" clId="{231480C8-E45C-45DF-B34D-AC37C336721D}" dt="2024-10-22T16:23:04.395" v="352"/>
          <ac:inkMkLst>
            <pc:docMk/>
            <pc:sldMk cId="4250926651" sldId="291"/>
            <ac:inkMk id="66" creationId="{A890F915-4BF7-B543-86DD-A617B5C43F32}"/>
          </ac:inkMkLst>
        </pc:inkChg>
        <pc:inkChg chg="add mod">
          <ac:chgData name="jannatun naher" userId="d04f5389e6f5f0a0" providerId="LiveId" clId="{231480C8-E45C-45DF-B34D-AC37C336721D}" dt="2024-10-22T16:23:04.395" v="352"/>
          <ac:inkMkLst>
            <pc:docMk/>
            <pc:sldMk cId="4250926651" sldId="291"/>
            <ac:inkMk id="68" creationId="{82FD6FA4-01D8-66BD-51E4-0170DA64E792}"/>
          </ac:inkMkLst>
        </pc:inkChg>
        <pc:inkChg chg="add mod">
          <ac:chgData name="jannatun naher" userId="d04f5389e6f5f0a0" providerId="LiveId" clId="{231480C8-E45C-45DF-B34D-AC37C336721D}" dt="2024-10-22T16:23:04.395" v="352"/>
          <ac:inkMkLst>
            <pc:docMk/>
            <pc:sldMk cId="4250926651" sldId="291"/>
            <ac:inkMk id="70" creationId="{E2631DF8-5C13-B075-7B5A-CAD83D0227D6}"/>
          </ac:inkMkLst>
        </pc:inkChg>
        <pc:inkChg chg="add mod">
          <ac:chgData name="jannatun naher" userId="d04f5389e6f5f0a0" providerId="LiveId" clId="{231480C8-E45C-45DF-B34D-AC37C336721D}" dt="2024-10-22T16:23:04.395" v="352"/>
          <ac:inkMkLst>
            <pc:docMk/>
            <pc:sldMk cId="4250926651" sldId="291"/>
            <ac:inkMk id="71" creationId="{EFD0D470-6BEB-6E14-6A9B-D92E47B9E5B6}"/>
          </ac:inkMkLst>
        </pc:inkChg>
        <pc:inkChg chg="add mod">
          <ac:chgData name="jannatun naher" userId="d04f5389e6f5f0a0" providerId="LiveId" clId="{231480C8-E45C-45DF-B34D-AC37C336721D}" dt="2024-10-22T16:23:04.395" v="352"/>
          <ac:inkMkLst>
            <pc:docMk/>
            <pc:sldMk cId="4250926651" sldId="291"/>
            <ac:inkMk id="73" creationId="{56BAC0C9-0A13-CB21-0F69-B5606104160A}"/>
          </ac:inkMkLst>
        </pc:inkChg>
        <pc:inkChg chg="add mod">
          <ac:chgData name="jannatun naher" userId="d04f5389e6f5f0a0" providerId="LiveId" clId="{231480C8-E45C-45DF-B34D-AC37C336721D}" dt="2024-10-22T16:23:04.395" v="352"/>
          <ac:inkMkLst>
            <pc:docMk/>
            <pc:sldMk cId="4250926651" sldId="291"/>
            <ac:inkMk id="74" creationId="{3A0DF107-9C64-E44D-B43E-FC3900D6B459}"/>
          </ac:inkMkLst>
        </pc:inkChg>
        <pc:inkChg chg="add mod">
          <ac:chgData name="jannatun naher" userId="d04f5389e6f5f0a0" providerId="LiveId" clId="{231480C8-E45C-45DF-B34D-AC37C336721D}" dt="2024-10-22T16:23:04.395" v="352"/>
          <ac:inkMkLst>
            <pc:docMk/>
            <pc:sldMk cId="4250926651" sldId="291"/>
            <ac:inkMk id="75" creationId="{DAC28748-B7A6-0380-F284-08B779529F33}"/>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17.929"/>
    </inkml:context>
    <inkml:brush xml:id="br0">
      <inkml:brushProperty name="width" value="0.05" units="cm"/>
      <inkml:brushProperty name="height" value="0.05" units="cm"/>
    </inkml:brush>
  </inkml:definitions>
  <inkml:trace contextRef="#ctx0" brushRef="#br0">1628 733 24575,'-43'-56'0,"19"31"0,-1 1 0,-1 0 0,-1 2 0,-1 2 0,0 0 0,-2 2 0,0 1 0,-1 1 0,-1 2 0,0 1 0,-1 2 0,0 1 0,-1 1 0,-45-5 0,41 9 0,0 2 0,0 2 0,1 1 0,-1 2 0,0 2 0,1 1 0,0 2 0,0 2 0,0 1 0,1 2 0,1 1 0,0 2 0,-34 20 0,36-14 0,1 1 0,0 2 0,2 1 0,1 2 0,1 1 0,1 0 0,2 3 0,1 0 0,-22 37 0,11-9 0,3 1 0,3 2 0,3 1 0,-27 95 0,35-92 0,4 0 0,2 1 0,3 1 0,4 0 0,2 0 0,6 70 0,3-77 0,2-1 0,2 0 0,4 0 0,2-1 0,2-1 0,52 109 0,-54-133 0,2-2 0,2 0 0,1-2 0,1 0 0,1-1 0,2-1 0,1-2 0,1 0 0,1-2 0,1-1 0,1-1 0,1-2 0,1-1 0,1-1 0,0-2 0,51 17 0,-33-19 0,1-1 0,1-3 0,0-2 0,0-3 0,0-2 0,1-2 0,62-7 0,-45-2 0,0-4 0,-1-2 0,-1-3 0,127-50 0,-151 47 0,-1-1 0,0-2 0,-2-2 0,-1-2 0,-1-2 0,-1-1 0,50-52 0,-62 53 0,-2 0 0,-1-2 0,-2-1 0,-1 0 0,-1-2 0,-2 0 0,-1-2 0,-2 1 0,21-75 0,-24 52 4,-2 0-1,-3-1 0,-2-1 1,-3 1-1,-3 0 0,-13-103 1,-2 65-34,-5 1 1,-3 1 0,-48-119 0,26 101-123,-88-156 0,88 192 97,-3 2 1,-100-116-1,123 161 55,-2 2 0,-1 1 0,-1 1 0,-45-28 0,52 39 0,-1 2 0,0 1 0,0 1 0,-1 1 0,-1 1 0,1 1 0,-36-5 0,21 8-424,1 1 0,-54 3 0,-70 13-5934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32.052"/>
    </inkml:context>
    <inkml:brush xml:id="br0">
      <inkml:brushProperty name="width" value="0.05" units="cm"/>
      <inkml:brushProperty name="height" value="0.05" units="cm"/>
    </inkml:brush>
  </inkml:definitions>
  <inkml:trace contextRef="#ctx0" brushRef="#br0">38 390 24575,'-13'-8'0,"-9"-7"0,22 15 0,0-1 0,0 1 0,-1 0 0,1-1 0,0 1 0,0-1 0,0 1 0,-1 0 0,1-1 0,0 1 0,0-1 0,0 1 0,0 0 0,0-1 0,0 1 0,0-1 0,0 1 0,0-1 0,0 1 0,0 0 0,0-1 0,0 1 0,0-1 0,0 1 0,1-1 0,-1 1 0,0 0 0,0-1 0,0 1 0,1 0 0,-1-1 0,0 1 0,0 0 0,1-1 0,-1 1 0,0 0 0,1-1 0,-1 1 0,0 0 0,1 0 0,-1-1 0,1 1 0,-1 0 0,0 0 0,1 0 0,-1 0 0,1 0 0,0-1 0,13-5 0,0 1 0,1 0 0,0 1 0,0 0 0,20-1 0,2-2 0,868-157 310,-265 51-1985,-444 76-5151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36.705"/>
    </inkml:context>
    <inkml:brush xml:id="br0">
      <inkml:brushProperty name="width" value="0.05" units="cm"/>
      <inkml:brushProperty name="height" value="0.05" units="cm"/>
      <inkml:brushProperty name="color" value="#E71224"/>
    </inkml:brush>
  </inkml:definitions>
  <inkml:trace contextRef="#ctx0" brushRef="#br0">255 1 24575,'-11'6'0,"-9"9"0,1 0 0,0 1 0,1 0 0,1 2 0,0 0 0,2 1 0,0 1 0,1 0 0,1 1 0,1 0 0,1 1 0,-14 36 0,19-40 0,0 1 0,1-1 0,1 2 0,1-1 0,1 0 0,0 1 0,2-1 0,0 1 0,1-1 0,1 0 0,0 1 0,2-1 0,0 0 0,2 0 0,0-1 0,10 23 0,-6-21 0,1-1 0,1-1 0,1 0 0,0 0 0,30 29 0,-35-39 0,1 0 0,0 0 0,1-1 0,0 0 0,0 0 0,1-1 0,-1-1 0,1 0 0,0 0 0,1-1 0,-1 0 0,16 2 0,-22-6 0,-1 1 0,1-1 0,0 0 0,0 0 0,0 0 0,0-1 0,-1 0 0,1 0 0,0 0 0,0-1 0,-1 1 0,1-1 0,-1 0 0,8-5 0,-6 3 0,0-1 0,-1 1 0,0-1 0,0-1 0,0 1 0,-1-1 0,0 1 0,0-1 0,4-8 0,1-5 0,-1 0 0,-1-1 0,-1 1 0,-1-2 0,6-39 0,-7 20 0,-1 0 0,-3 0 0,-7-73 0,3 84 0,-1 0 0,-2 0 0,-1 1 0,0 0 0,-26-52 0,28 69 0,-1-1 0,0 1 0,-1 1 0,0 0 0,0 0 0,-1 0 0,0 1 0,-18-14 0,23 21 0,1-1 0,-1 0 0,0 1 0,-1 0 0,1 0 0,0 0 0,0 1 0,-1-1 0,1 1 0,-1 0 0,1 0 0,-1 1 0,0-1 0,1 1 0,-1 0 0,0 0 0,1 1 0,-1-1 0,1 1 0,-1 0 0,1 0 0,-1 0 0,1 1 0,-1 0 0,1 0 0,0 0 0,-4 3 0,2-1-124,0 0 0,1 1 0,-1-1 0,1 1 0,0 1 0,1-1-1,-1 1 1,1-1 0,0 1 0,-6 13 0,4-4-6702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37.089"/>
    </inkml:context>
    <inkml:brush xml:id="br0">
      <inkml:brushProperty name="width" value="0.05" units="cm"/>
      <inkml:brushProperty name="height" value="0.05" units="cm"/>
      <inkml:brushProperty name="color" value="#E71224"/>
    </inkml:brush>
  </inkml:definitions>
  <inkml:trace contextRef="#ctx0" brushRef="#br0">255 0 24575,'-2'3'0,"0"0"0,0 0 0,0 0 0,0 0 0,1 0 0,-1 1 0,1-1 0,0 0 0,-2 5 0,-2 8 0,-19 57 0,2 1 0,-11 80 0,-13 159 0,42-282 0,-96 883-1365,97-874-5461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37.572"/>
    </inkml:context>
    <inkml:brush xml:id="br0">
      <inkml:brushProperty name="width" value="0.05" units="cm"/>
      <inkml:brushProperty name="height" value="0.05" units="cm"/>
      <inkml:brushProperty name="color" value="#E71224"/>
    </inkml:brush>
  </inkml:definitions>
  <inkml:trace contextRef="#ctx0" brushRef="#br0">517 132 24575,'-22'25'0,"2"1"0,0 1 0,2 0 0,1 1 0,2 1 0,-22 55 0,23-44 0,1 1 0,3 0 0,1 1 0,-6 73 0,13-91 0,2 1 0,0-1 0,2 1 0,7 36 0,-7-52 0,0 1 0,1-1 0,0 1 0,1-1 0,0 0 0,0 0 0,1-1 0,0 1 0,0-1 0,1 0 0,0 0 0,1-1 0,0 0 0,7 7 0,-11-12 0,0 1 0,1-1 0,-1 0 0,1 0 0,-1 0 0,1 0 0,0-1 0,-1 1 0,1-1 0,0 0 0,0 0 0,0 0 0,0-1 0,0 1 0,0-1 0,0 0 0,0 0 0,0-1 0,0 1 0,0-1 0,0 0 0,0 0 0,0 0 0,0 0 0,-1-1 0,1 1 0,0-1 0,-1 0 0,1 0 0,-1-1 0,0 1 0,0-1 0,0 0 0,5-5 0,1-2 0,0-1 0,-1-1 0,0 1 0,0-1 0,-2 0 0,0-1 0,0 1 0,-1-1 0,4-15 0,0-8 0,-3-1 0,0 0 0,-2 0 0,-2 0 0,-2 0 0,-1-1 0,-2 1 0,-1 0 0,-2 1 0,-2-1 0,-21-63 0,21 82 0,0 0 0,-2 0 0,0 1 0,0 0 0,-2 1 0,0 0 0,-1 1 0,-1 1 0,0 0 0,0 0 0,-2 2 0,1 0 0,-2 0 0,-18-9 0,14 11 0,0 0 0,-1 1 0,0 1 0,-1 1 0,0 1 0,0 1 0,0 1 0,-1 1 0,1 1 0,-1 2 0,-33 2 0,19 3-1365,14 2-5461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46.801"/>
    </inkml:context>
    <inkml:brush xml:id="br0">
      <inkml:brushProperty name="width" value="0.05" units="cm"/>
      <inkml:brushProperty name="height" value="0.05" units="cm"/>
      <inkml:brushProperty name="color" value="#E71224"/>
    </inkml:brush>
  </inkml:definitions>
  <inkml:trace contextRef="#ctx0" brushRef="#br0">2804 0 24575,'0'0'0,"0"0"0,-7 13 0,-71 121 0,66-117 0,-1 0 0,0-1 0,-2-1 0,1 0 0,-27 19 0,0-5 0,-1-2 0,-70 32 0,-99 31 0,121-54 0,-88 40 0,-231 91 0,284-123 0,-174 38 0,155-55 0,-1-6 0,-158 3 0,242-23 0,0-4 0,0-1 0,1-4 0,0-1 0,-98-31 0,149 37 0,5 2 0,0 0 0,0 0 0,1 0 0,-1-1 0,0 1 0,1-1 0,-1 0 0,1 0 0,-5-4 0,8 6-24,0 0-1,0-1 1,0 1 0,0 0-1,0 0 1,-1 0 0,1-1-1,0 1 1,0 0-1,0 0 1,0 0 0,0-1-1,0 1 1,0 0 0,0 0-1,0 0 1,0-1-1,0 1 1,0 0 0,0 0-1,0 0 1,0-1 0,0 1-1,0 0 1,1 0-1,-1 0 1,0-1 0,0 1-1,0 0 1,0 0-1,0 0 1,0 0 0,1-1-1,-1 1 1,0 0 0,0 0-1,0 0 1,0 0-1,1 0 1,-1 0 0,0-1-1,0 1 1,0 0 0,0 0-1,1 0 1,-1 0-1,0 0 1,0 0 0,0 0-1,1 0 1,-1 0-1,0 0 1,0 0 0,1 0-1,-1 0 1,9-2-6802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47.668"/>
    </inkml:context>
    <inkml:brush xml:id="br0">
      <inkml:brushProperty name="width" value="0.05" units="cm"/>
      <inkml:brushProperty name="height" value="0.05" units="cm"/>
      <inkml:brushProperty name="color" value="#E71224"/>
    </inkml:brush>
  </inkml:definitions>
  <inkml:trace contextRef="#ctx0" brushRef="#br0">719 0 24575,'0'0'0,"-2"1"0,0 0 0,1-1 0,-1 1 0,0 0 0,0 0 0,0 0 0,0 0 0,1 0 0,-3 2 0,-1 1 0,-6 4 0,2 1 0,-1 0 0,1 1 0,0 0 0,1 0 0,0 1 0,1 0 0,0 0 0,-9 19 0,4-7 0,-20 28 0,-20 14 0,-98 95 0,-76 43 0,156-142 0,64-56 0,-2 2 0,1-1 0,0 1 0,0 0 0,-11 16 0,17-22 0,1-1 0,-1 1 0,1 0 0,0-1 0,-1 1 0,1 0 0,0 0 0,-1-1 0,1 1 0,0 0 0,0 0 0,-1-1 0,1 1 0,0 0 0,0 0 0,0 0 0,0 0 0,0-1 0,1 1 0,-1 0 0,0 0 0,0 0 0,0-1 0,1 1 0,-1 0 0,0 0 0,1 0 0,0 0 0,1 0 0,-1 0 0,0 0 0,0 0 0,1 0 0,-1 0 0,0-1 0,1 1 0,-1 0 0,1-1 0,-1 0 0,1 1 0,2-1 0,6 2 0,0-2 0,0 1 0,14-2 0,-24 1 0,227-33 0,-98 10 0,228-12 0,-225 24 0,-130 11 0,1 0 0,-1 0 0,1 0 0,-1-1 0,1 1 0,-1-1 0,1 0 0,-1 0 0,0 0 0,0 0 0,1 0 0,-1 0 0,3-2 0,-4 1 0,1 0 0,-1-1 0,1 1 0,-1 0 0,0 0 0,0 0 0,0-1 0,0 1 0,-1-1 0,1 1 0,-1-1 0,1 1 0,-1-4 0,5-27-1365,0-3-5461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48.274"/>
    </inkml:context>
    <inkml:brush xml:id="br0">
      <inkml:brushProperty name="width" value="0.05" units="cm"/>
      <inkml:brushProperty name="height" value="0.05" units="cm"/>
      <inkml:brushProperty name="color" value="#E71224"/>
    </inkml:brush>
  </inkml:definitions>
  <inkml:trace contextRef="#ctx0" brushRef="#br0">1 0 24575,'103'110'0,"-74"-82"0,-1 1 0,44 60 0,-61-73 0,-1 1 0,0 0 0,-2 0 0,0 1 0,0 0 0,-2 0 0,0 0 0,-1 1 0,-1 0 0,-1 0 0,0 0 0,-2 1 0,0-1 0,-4 35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48.729"/>
    </inkml:context>
    <inkml:brush xml:id="br0">
      <inkml:brushProperty name="width" value="0.05" units="cm"/>
      <inkml:brushProperty name="height" value="0.05" units="cm"/>
      <inkml:brushProperty name="color" value="#E71224"/>
    </inkml:brush>
  </inkml:definitions>
  <inkml:trace contextRef="#ctx0" brushRef="#br0">536 0 24575,'0'0'0,"-4"13"0,-12 44 0,4-12 0,-2 0 0,-1-1 0,-31 59 0,-8-17 0,-110 138 0,-9 10 0,167-224 0,2-5 0,0 0 0,1 0 0,0 0 0,0 1 0,0-1 0,1 1 0,0 0 0,0-1 0,0 1 0,1 0 0,-2 8 0,3-14 8,0 1 0,1-1 0,-1 1-1,0-1 1,0 1 0,0-1-1,0 1 1,0-1 0,0 1 0,1-1-1,-1 1 1,0-1 0,0 1 0,1-1-1,-1 1 1,0-1 0,1 0 0,-1 1-1,0-1 1,1 0 0,-1 1 0,1-1-1,-1 0 1,1 1 0,-1-1 0,0 0-1,1 0 1,-1 0 0,1 1 0,-1-1-1,1 0 1,-1 0 0,1 0 0,-1 0-1,1 0 1,0 0 0,-1 0 0,1 0-1,-1 0 1,1 0 0,-1 0 0,1 0-1,0-1 1,22-7-1561,-22 8 1400,22-12-6673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49.684"/>
    </inkml:context>
    <inkml:brush xml:id="br0">
      <inkml:brushProperty name="width" value="0.05" units="cm"/>
      <inkml:brushProperty name="height" value="0.05" units="cm"/>
      <inkml:brushProperty name="color" value="#E71224"/>
    </inkml:brush>
  </inkml:definitions>
  <inkml:trace contextRef="#ctx0" brushRef="#br0">453 11 24575,'-107'53'0,"-124"83"0,221-129 0,0 0 0,1 1 0,0 0 0,0 0 0,1 1 0,0 0 0,0 1 0,-10 17 0,15-21 0,0-1 0,1 1 0,0-1 0,0 1 0,1 0 0,-1 0 0,1 0 0,1 0 0,-1 0 0,1 0 0,0 0 0,0 0 0,1 0 0,0 0 0,0 0 0,0 0 0,1 0 0,-1 0 0,5 7 0,0 0 0,2 1 0,0-1 0,0-1 0,1 0 0,1 0 0,0-1 0,1 0 0,0 0 0,0-1 0,1-1 0,21 13 0,-16-11 0,1-1 0,0-2 0,1 1 0,0-2 0,0 0 0,0-2 0,1 0 0,24 3 0,-36-7 0,0-1 0,1 0 0,-1 0 0,0 0 0,0-1 0,0 0 0,0-1 0,0 0 0,0 0 0,0-1 0,-1 0 0,1 0 0,-1-1 0,0 0 0,0 0 0,7-5 0,-5 1 0,0-1 0,-1 0 0,0 0 0,0 0 0,-1-1 0,0 0 0,-1 0 0,0-1 0,0 0 0,3-13 0,0 2 0,-2-1 0,-1-1 0,0 1 0,-2-1 0,-1 0 0,0 0 0,-2 0 0,-1 0 0,-5-35 0,4 47 0,-2 0 0,1 1 0,-2-1 0,1 1 0,-2 0 0,0 0 0,0 0 0,0 1 0,-10-14 0,9 18 0,0-1 0,0 1 0,0 0 0,0 0 0,-1 1 0,0-1 0,0 1 0,-1 1 0,1 0 0,-1 0 0,0 0 0,0 1 0,-17-4 0,3 3 0,0 1 0,1 0 0,-1 2 0,0 1 0,0 0 0,-28 6 0,-130 29 0,171-33 0,-36 9-1365,15-3-5461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3:01.078"/>
    </inkml:context>
    <inkml:brush xml:id="br0">
      <inkml:brushProperty name="width" value="0.05" units="cm"/>
      <inkml:brushProperty name="height" value="0.05" units="cm"/>
      <inkml:brushProperty name="color" value="#E71224"/>
    </inkml:brush>
  </inkml:definitions>
  <inkml:trace contextRef="#ctx0" brushRef="#br0">18856 1 24575,'3'17'0,"14"91"0,2 125 0,-18 113 0,-9-192 0,-7-1 0,-6-1 0,-7-1 0,-56 176 0,-106 249 0,136-418 0,-85 220-103,-17-6 1,-224 386-1,102-285-52,-344 442 1,-1-159 155,497-626-2,-6-6 0,-5-5 0,-212 140 0,161-142 1,-5-8 0,-5-8 0,-362 128 0,-422 65 0,359-150-40,-6-30-407,570-103 388,-719 146 59,-77 14 0,580-130 0,-1-13 0,-333-9 0,381-27 0,1-10 0,1-11 0,-246-62 0,-319-145 0,454 128 0,212 69 0,-841-279 0,258 36 0,28-57 0,-89-172 0,52-69 0,91 1 13,-87-74 577,524 496-525,-160-136 240,18-20-112,60 8-193,221 240 0,3-3 0,-75-142 0,-17-124 0,26-8 0,-13 2-1365,120 324-5461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3:01.797"/>
    </inkml:context>
    <inkml:brush xml:id="br0">
      <inkml:brushProperty name="width" value="0.05" units="cm"/>
      <inkml:brushProperty name="height" value="0.05" units="cm"/>
      <inkml:brushProperty name="color" value="#E71224"/>
    </inkml:brush>
  </inkml:definitions>
  <inkml:trace contextRef="#ctx0" brushRef="#br0">85 1280 24575,'-2'2'0,"0"-1"0,0 0 0,0 1 0,0-1 0,0 1 0,0 0 0,0-1 0,-2 4 0,-3 1 0,5-4 0,-1 1 0,0-1 0,0-1 0,1 1 0,-1 0 0,0-1 0,-1 1 0,1-1 0,-6 2 0,9-3 0,-1 0 0,0 0 0,0 0 0,1 0 0,-1 0 0,0 0 0,1-1 0,-1 1 0,0 0 0,1 0 0,-1 0 0,1-1 0,-1 1 0,0 0 0,1-1 0,-1 1 0,1 0 0,-1-1 0,1 1 0,-1-1 0,0 0 0,0 0 0,0-1 0,0 0 0,0 1 0,1-1 0,-1 0 0,0 0 0,1 1 0,0-1 0,-1 0 0,1 0 0,0-2 0,-1-20 0,1 0 0,2 0 0,1 0 0,8-38 0,-4 24 0,105-683 0,-108 685 0,3-25 0,29-118 0,-33 169 0,1 0 0,0 0 0,0 0 0,10-16 0,-13 23 0,1 1 0,0-1 0,0 1 0,0 0 0,0 0 0,0 0 0,0 0 0,0 0 0,1 0 0,-1 1 0,1-1 0,0 1 0,-1-1 0,1 1 0,0 0 0,0 0 0,-1 0 0,1 1 0,0-1 0,0 1 0,5-1 0,2 3 0,0-1 0,0 2 0,0-1 0,0 1 0,-1 1 0,1 0 0,-1 0 0,0 1 0,13 9 0,-20-13 0,235 152 308,-73-45-1981,-51-38-5153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5.566"/>
    </inkml:context>
    <inkml:brush xml:id="br0">
      <inkml:brushProperty name="width" value="0.05" units="cm"/>
      <inkml:brushProperty name="height" value="0.05" units="cm"/>
    </inkml:brush>
  </inkml:definitions>
  <inkml:trace contextRef="#ctx0" brushRef="#br0">589 1 24575,'-14'0'0,"-3"1"0,1 0 0,-1 2 0,1 0 0,0 1 0,0 0 0,0 1 0,-21 10 0,-1 4 0,-62 39 0,66-34 0,1 0 0,-52 51 0,67-57 0,1 1 0,1 0 0,1 1 0,1 1 0,-20 38 0,31-53 0,0 1 0,0-1 0,1 1 0,0 0 0,0 0 0,1 0 0,-1 0 0,2 0 0,-1 0 0,1 0 0,0 9 0,1-12 0,0 1 0,0-1 0,1 0 0,-1 1 0,1-1 0,0 0 0,0 0 0,0 0 0,1 0 0,-1 0 0,1-1 0,0 1 0,0-1 0,0 1 0,0-1 0,1 0 0,-1-1 0,6 4 0,6 3 0,-1-1 0,1-1 0,0 0 0,31 8 0,69 11 0,-74-19 0,61 20 0,-97-25 0,0 0 0,1 0 0,-1 1 0,0 0 0,0 0 0,0 0 0,0 0 0,-1 1 0,1-1 0,4 7 0,-8-8 0,1-1 0,-1 2 0,0-1 0,0 0 0,0 0 0,0 0 0,0 0 0,-1 1 0,1-1 0,0 0 0,-1 1 0,0-1 0,0 1 0,0-1 0,0 0 0,0 1 0,0-1 0,0 0 0,-1 1 0,1-1 0,-1 0 0,0 1 0,0-1 0,0 0 0,0 0 0,-2 4 0,-5 7 0,0-2 0,-1 1 0,0-1 0,-1 0 0,0-1 0,-17 14 0,-74 49 0,91-66 0,-114 69-1365,106-66-5461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3:02.931"/>
    </inkml:context>
    <inkml:brush xml:id="br0">
      <inkml:brushProperty name="width" value="0.05" units="cm"/>
      <inkml:brushProperty name="height" value="0.05" units="cm"/>
      <inkml:brushProperty name="color" value="#E71224"/>
    </inkml:brush>
  </inkml:definitions>
  <inkml:trace contextRef="#ctx0" brushRef="#br0">102 291 24575,'-9'29'0,"1"21"0,3 0 0,1 1 0,6 81 0,-1-105 0,13 216 0,-8-196 0,1-2 0,3 1 0,18 54 0,-23-86 0,0 0 0,2 0 0,-1-1 0,2 0 0,0 0 0,0-1 0,1 0 0,17 17 0,-22-25 0,-1-1 0,1 0 0,0 0 0,0 0 0,0 0 0,0-1 0,0 1 0,0-1 0,1-1 0,-1 1 0,1 0 0,0-1 0,-1 0 0,1 0 0,0 0 0,0-1 0,0 0 0,-1 0 0,1 0 0,0 0 0,0-1 0,0 0 0,-1 0 0,1 0 0,0 0 0,-1-1 0,1 0 0,-1 0 0,0 0 0,6-4 0,-1 0 0,0 0 0,-1-1 0,1-1 0,-1 1 0,-1-1 0,0-1 0,0 1 0,0-1 0,-1-1 0,5-10 0,2-6 0,-2 0 0,15-48 0,-14 30 0,-2 0 0,-2-1 0,-2 1 0,-2-1 0,-2-1 0,-1 1 0,-3 0 0,-2 0 0,-12-60 0,8 70 0,-1 0 0,-2 0 0,-1 0 0,-2 2 0,-2 0 0,0 0 0,-2 2 0,-2 0 0,-1 1 0,-1 1 0,-1 1 0,-29-26 0,40 43 0,0 0 0,0 1 0,-1 1 0,0 0 0,-1 1 0,-24-11 0,34 17 0,0 1 0,-1-1 0,1 1 0,0 0 0,0 0 0,-1 1 0,1-1 0,-1 1 0,1 0 0,0 0 0,-1 0 0,1 1 0,-1-1 0,1 1 0,0 0 0,0 1 0,-1-1 0,1 1 0,0 0 0,0 0 0,1 0 0,-1 0 0,0 1 0,1-1 0,-1 1 0,1 0 0,0 0 0,-3 4 0,-1 0-151,1 1-1,1 0 0,0 1 0,0-1 1,0 1-1,1 0 0,1 0 1,-5 13-1,5-4-6674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3:03.332"/>
    </inkml:context>
    <inkml:brush xml:id="br0">
      <inkml:brushProperty name="width" value="0.05" units="cm"/>
      <inkml:brushProperty name="height" value="0.05" units="cm"/>
      <inkml:brushProperty name="color" value="#E71224"/>
    </inkml:brush>
  </inkml:definitions>
  <inkml:trace contextRef="#ctx0" brushRef="#br0">28 0 24575,'-1'17'0,"-26"512"0,28 2 0,12 1 342,31-3-2049,-39-495-5119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3:03.750"/>
    </inkml:context>
    <inkml:brush xml:id="br0">
      <inkml:brushProperty name="width" value="0.05" units="cm"/>
      <inkml:brushProperty name="height" value="0.05" units="cm"/>
      <inkml:brushProperty name="color" value="#E71224"/>
    </inkml:brush>
  </inkml:definitions>
  <inkml:trace contextRef="#ctx0" brushRef="#br0">195 441 24575,'-29'17'0,"17"-6"0,0 0 0,1 1 0,0 0 0,1 1 0,1 0 0,0 0 0,1 1 0,0 0 0,1 0 0,1 1 0,0 0 0,1 0 0,-3 18 0,-1 8 0,2 1 0,2 0 0,0 76 0,7-31 0,4-1 0,4-1 0,3 0 0,4 0 0,40 116 0,-47-172 0,21 42 0,-27-64 0,0 0 0,0 0 0,0 0 0,1-1 0,0 0 0,1 0 0,-1 0 0,1-1 0,0 1 0,14 8 0,-18-13 0,1 0 0,0 1 0,-1-1 0,1 0 0,0 0 0,0-1 0,0 1 0,-1 0 0,1-1 0,0 0 0,0 0 0,0 1 0,0-2 0,0 1 0,0 0 0,0-1 0,4-1 0,-2 1 0,-1-1 0,0 0 0,0-1 0,0 1 0,-1-1 0,1 1 0,0-1 0,-1 0 0,0 0 0,5-6 0,1-4 0,0 0 0,-1 0 0,0-1 0,-1 0 0,9-27 0,-1-8 0,-2-1 0,-3 0 0,-1-1 0,3-99 0,-12 37 0,-16-134 0,4 146 0,-4 1 0,-4 0 0,-5 2 0,-47-123 0,60 193 69,0 1-1,-1-1 0,-2 2 0,-18-25 1,28 44-164,0 0 0,-1 1 0,0-1 0,0 1 1,0 0-1,-1 1 0,0-1 0,0 1 0,0 1 0,-1-1 1,0 1-1,1 1 0,-1-1 0,-1 1 0,1 1 1,0 0-1,-17-3 0,-36 7-6731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5.970"/>
    </inkml:context>
    <inkml:brush xml:id="br0">
      <inkml:brushProperty name="width" value="0.05" units="cm"/>
      <inkml:brushProperty name="height" value="0.05" units="cm"/>
    </inkml:brush>
  </inkml:definitions>
  <inkml:trace contextRef="#ctx0" brushRef="#br0">219 5 24575,'12'-2'0,"-1"1"0,0 0 0,0 0 0,1 1 0,-1 1 0,0 0 0,0 0 0,1 1 0,18 6 0,-26-6 0,0-1 0,0 1 0,0-1 0,0 1 0,0 0 0,-1 0 0,1 1 0,-1-1 0,1 1 0,-1 0 0,0 0 0,0 0 0,0 0 0,-1 1 0,1-1 0,-1 1 0,1-1 0,-1 1 0,-1 0 0,1 0 0,0 0 0,-1 0 0,0 0 0,0 0 0,0 1 0,0 4 0,-1 0 0,0 0 0,-1 1 0,-1-1 0,0 0 0,0 1 0,0-1 0,-1-1 0,-1 1 0,0 0 0,0-1 0,0 1 0,-7 7 0,-10 15 0,-41 46 0,58-73 0,-112 119 0,63-69 0,-54 70 0,89-94 0,18-30 0,0 0 0,-1 0 0,1 1 0,0-1 0,0 0 0,0 1 0,-1-1 0,1 0 0,0 0 0,0 1 0,0-1 0,0 0 0,0 1 0,0-1 0,0 0 0,0 1 0,0-1 0,0 0 0,0 1 0,0-1 0,0 0 0,0 1 0,0-1 0,0 0 0,0 1 0,0-1 0,0 0 0,0 1 0,0-1 0,1 0 0,-1 1 0,0-1 0,0 0 0,0 0 0,1 1 0,-1-1 0,0 0 0,0 0 0,1 1 0,-1-1 0,0 0 0,0 0 0,1 0 0,-1 0 0,0 1 0,1-1 0,-1 0 0,0 0 0,1 0 0,-1 0 0,0 0 0,1 0 0,-1 0 0,0 0 0,1 0 0,22-6 0,69-32 0,112-66 0,-151 76 0,348-198-1365,-360 202-5461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32.783"/>
    </inkml:context>
    <inkml:brush xml:id="br0">
      <inkml:brushProperty name="width" value="0.05" units="cm"/>
      <inkml:brushProperty name="height" value="0.05" units="cm"/>
    </inkml:brush>
  </inkml:definitions>
  <inkml:trace contextRef="#ctx0" brushRef="#br0">0 319 24575,'0'0'0,"13"0"0,22-3 0,34-4 0,35-2 0,30-5 0,27-3 0,20-6 0,15-5 0,10-6 0,7-5 0,4-5 0,-35 5 0,-48 9 0,-47 10 0,-38 8-8191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6.948"/>
    </inkml:context>
    <inkml:brush xml:id="br0">
      <inkml:brushProperty name="width" value="0.05" units="cm"/>
      <inkml:brushProperty name="height" value="0.05" units="cm"/>
    </inkml:brush>
  </inkml:definitions>
  <inkml:trace contextRef="#ctx0" brushRef="#br0">362 21 24575,'-26'-9'0,"19"6"0,-1 1 0,1 0 0,0 0 0,-9 0 0,2 1 0,1 1 0,-1 1 0,0 1 0,1 0 0,-1 0 0,1 2 0,0-1 0,0 2 0,0 0 0,1 0 0,-1 1 0,1 1 0,-15 10 0,19-11 0,0 1 0,0-1 0,0 2 0,1-1 0,0 1 0,0 0 0,1 0 0,-6 10 0,9-12 0,0 1 0,0-1 0,0 1 0,1-1 0,0 1 0,0 0 0,1 0 0,0 0 0,0 0 0,1 0 0,-1 0 0,2 11 0,1-11 0,0 1 0,0-1 0,0 0 0,1 0 0,0 0 0,0 0 0,1 0 0,-1-1 0,2 1 0,-1-1 0,1 0 0,0 0 0,0-1 0,0 0 0,1 0 0,0 0 0,9 6 0,8 3 0,1 0 0,0-1 0,37 14 0,31 6 0,-46-18 0,46 24 0,-88-38 0,0 1 0,0 0 0,-1 1 0,1-1 0,0 1 0,-1 0 0,0-1 0,1 2 0,-1-1 0,-1 0 0,6 7 0,-7-8 0,0 0 0,-1 1 0,1-1 0,0 0 0,-1 0 0,1 1 0,-1-1 0,0 1 0,0-1 0,0 0 0,0 1 0,0-1 0,-1 1 0,1-1 0,-1 0 0,1 0 0,-1 1 0,0-1 0,0 0 0,0 0 0,0 0 0,-3 4 0,-14 19 0,-1-1 0,-1-1 0,-1-1 0,-41 34 0,32-30 0,-206 181-1365,217-189-5461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7.486"/>
    </inkml:context>
    <inkml:brush xml:id="br0">
      <inkml:brushProperty name="width" value="0.05" units="cm"/>
      <inkml:brushProperty name="height" value="0.05" units="cm"/>
    </inkml:brush>
  </inkml:definitions>
  <inkml:trace contextRef="#ctx0" brushRef="#br0">49 16 24575,'10'-1'0,"1"0"0,18-4 0,9-2 0,-31 6 0,0 1 0,0-1 0,0 1 0,1 1 0,-1 0 0,0 0 0,0 0 0,10 4 0,-15-5 0,0 1 0,0 0 0,0 1 0,0-1 0,-1 0 0,1 0 0,0 1 0,-1-1 0,1 1 0,-1-1 0,0 1 0,1 0 0,-1 0 0,0 0 0,0-1 0,0 1 0,0 0 0,0 0 0,-1 0 0,1 0 0,0 1 0,-1-1 0,0 0 0,1 0 0,-1 0 0,0 0 0,0 0 0,0 1 0,-1-1 0,1 0 0,0 0 0,-2 3 0,-1 7 0,0 1 0,-1-1 0,-1 0 0,0 0 0,0-1 0,-1 1 0,-14 18 0,-62 70 0,72-88 0,-15 14 0,17-18 0,0 1 0,0-1 0,0 2 0,1-1 0,1 1 0,-9 16 0,14-26 0,1 1 0,0-1 0,-1 1 0,1-1 0,0 1 0,0 0 0,0-1 0,-1 1 0,1-1 0,0 1 0,0 0 0,0-1 0,0 1 0,0 0 0,0-1 0,0 1 0,0-1 0,0 1 0,0 0 0,1-1 0,-1 1 0,0 0 0,0-1 0,0 1 0,1-1 0,-1 1 0,0-1 0,1 1 0,-1-1 0,1 1 0,-1-1 0,0 1 0,1-1 0,-1 1 0,1-1 0,-1 0 0,1 1 0,0-1 0,-1 0 0,1 1 0,-1-1 0,1 0 0,-1 0 0,1 0 0,0 0 0,-1 1 0,1-1 0,1 0 0,2 0 0,1 0 0,0 0 0,-1 0 0,1-1 0,6-1 0,17-5 0,1-2 0,49-23 0,-17 7 0,-59 24 0,0 0 0,0 0 0,0 1 0,0-1 0,0 0 0,0 1 0,0 0 0,0-1 0,0 1 0,0 0 0,0 0 0,0 0 0,0 0 0,3 1 0,-5-1 0,1 1 0,-1-1 0,0 0 0,1 1 0,-1-1 0,0 0 0,1 0 0,-1 1 0,0-1 0,0 1 0,1-1 0,-1 0 0,0 1 0,0-1 0,1 0 0,-1 1 0,0-1 0,0 1 0,0-1 0,0 1 0,0-1 0,0 1 0,0-1 0,0 1 0,-5 19 0,-6 4 0,-1-1 0,-2 0 0,-28 36 0,-58 56 0,45-61-1365,3-9-5461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33.292"/>
    </inkml:context>
    <inkml:brush xml:id="br0">
      <inkml:brushProperty name="width" value="0.05" units="cm"/>
      <inkml:brushProperty name="height" value="0.05" units="cm"/>
    </inkml:brush>
  </inkml:definitions>
  <inkml:trace contextRef="#ctx0" brushRef="#br0">0 585 24575,'330'-66'0,"-122"28"0,1280-319-633,-1040 242-659,-415 106-4974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8.680"/>
    </inkml:context>
    <inkml:brush xml:id="br0">
      <inkml:brushProperty name="width" value="0.05" units="cm"/>
      <inkml:brushProperty name="height" value="0.05" units="cm"/>
    </inkml:brush>
  </inkml:definitions>
  <inkml:trace contextRef="#ctx0" brushRef="#br0">1910 324 24575,'-11'-15'0,"-21"-34"0,9 14 0,-46-54 0,59 78 0,-1 0 0,0 1 0,-1 0 0,0 0 0,-1 2 0,0 0 0,-1 0 0,-18-8 0,4 7 0,0 0 0,0 2 0,-1 1 0,0 1 0,0 1 0,-1 2 0,1 1 0,0 1 0,-1 2 0,1 1 0,-32 7 0,7 2 0,1 2 0,0 3 0,1 2 0,1 2 0,-49 28 0,30-9 0,3 2 0,1 4 0,2 2 0,2 3 0,3 3 0,2 2 0,3 3 0,2 2 0,-45 69 0,60-72 0,3 1 0,2 1 0,2 2 0,-30 95 0,44-103 0,2 2 0,2 0 0,3 0 0,2 1 0,2 98 0,10-76 0,3 1 0,4-2 0,25 90 0,85 225 0,-118-383 0,3 12 0,47 139 0,93 194 0,-133-327 0,1-2 0,1 1 0,1-2 0,1 0 0,26 25 0,-37-42 0,1-1 0,0 1 0,0-2 0,0 1 0,1-1 0,0-1 0,1 0 0,-1 0 0,1-1 0,0 0 0,0 0 0,0-1 0,0-1 0,0 1 0,1-2 0,-1 1 0,1-2 0,15 0 0,-12-2 0,0 0 0,0-2 0,-1 1 0,1-2 0,-1 0 0,0 0 0,-1-1 0,1-1 0,19-14 0,8-9 0,50-48 0,-74 63 0,108-99 0,167-148 0,-118 123 0,81-70 0,-191 152 0,101-119 0,-142 150 0,-2-2 0,-1 0 0,-1-1 0,-1 0 0,-2-2 0,-1 0 0,-1-1 0,-2 0 0,-1 0 0,-2-1 0,-1-1 0,3-40 0,-9 24 0,-2 1 0,-2-1 0,-2 1 0,-3 0 0,-1 1 0,-3 0 0,-2 0 0,-2 1 0,-32-67 0,10 40 0,-2 1 0,-4 1 0,-3 3 0,-102-114 0,89 119 114,-2 3 0,-124-94 0,140 122-399,-2 2 1,-2 3-1,0 1 1,-2 3-1,-65-22 1,3 13-6542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9.385"/>
    </inkml:context>
    <inkml:brush xml:id="br0">
      <inkml:brushProperty name="width" value="0.05" units="cm"/>
      <inkml:brushProperty name="height" value="0.05" units="cm"/>
    </inkml:brush>
  </inkml:definitions>
  <inkml:trace contextRef="#ctx0" brushRef="#br0">522 0 24575,'-11'7'0,"-29"19"0,0 2 0,-36 34 0,66-53 0,0 1 0,1 0 0,-1 1 0,2 0 0,0 0 0,0 0 0,1 1 0,0 1 0,1-1 0,1 1 0,-8 26 0,12-34 0,0 0 0,0 0 0,0 0 0,1 0 0,0 1 0,0-1 0,1 0 0,-1 0 0,1 0 0,0 0 0,0 0 0,1 0 0,-1-1 0,1 1 0,0 0 0,1-1 0,-1 1 0,1-1 0,0 0 0,0 0 0,0 0 0,5 5 0,5 2 0,0-1 0,1 0 0,1-1 0,-1 0 0,20 8 0,22 13 0,-55-30 0,0 1 0,1 0 0,-1 0 0,0-1 0,0 1 0,0 0 0,1 0 0,-1 0 0,0 0 0,0 1 0,0-1 0,-1 0 0,1 0 0,0 1 0,0-1 0,-1 0 0,1 1 0,-1-1 0,1 0 0,0 3 0,-2-3 0,1 0 0,0 1 0,0-1 0,-1 0 0,1 0 0,0 1 0,-1-1 0,1 0 0,-1 0 0,0 1 0,1-1 0,-1 0 0,0 0 0,0 0 0,0 0 0,0 0 0,0 0 0,-1 0 0,-6 5 0,-1 0 0,1 0 0,-1-2 0,-16 8 0,22-11 0,-323 119 0,290-109-1365,8-5-5461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30.191"/>
    </inkml:context>
    <inkml:brush xml:id="br0">
      <inkml:brushProperty name="width" value="0.05" units="cm"/>
      <inkml:brushProperty name="height" value="0.05" units="cm"/>
    </inkml:brush>
  </inkml:definitions>
  <inkml:trace contextRef="#ctx0" brushRef="#br0">188 0 24575,'0'0'0,"-9"8"0,-7 7 0,1 0 0,0 2 0,1 0 0,-19 30 0,-38 81 0,68-122 0,1-3 0,1-1 0,-1 1 0,1 0 0,0 0 0,0 0 0,0 0 0,0 0 0,1 0 0,-1 1 0,1 5 0,0-8 0,0 0 0,1 0 0,-1 1 0,1-1 0,-1 0 0,1 0 0,0 1 0,-1-1 0,1 0 0,0 0 0,0 0 0,0 0 0,0 0 0,0 0 0,0 0 0,0-1 0,0 1 0,0 0 0,0 0 0,1-1 0,-1 1 0,0-1 0,0 1 0,1-1 0,-1 1 0,0-1 0,1 0 0,1 0 0,14 3 0,1 0 0,-1-2 0,1 0 0,0-1 0,-1-1 0,22-4 0,3-2 0,58-18 0,-76 17 0,0 0 0,0-2 0,23-12 0,-40 18 0,1 0 0,-1-1 0,0 0 0,-1 0 0,1-1 0,-1 1 0,0-1 0,0-1 0,-1 1 0,0-1 0,0 0 0,8-14 0,-12 18 0,0 0 0,-1 0 0,1 0 0,0 0 0,-1 0 0,0 0 0,0 0 0,0 0 0,0 0 0,0 0 0,0 0 0,-1 0 0,0 0 0,1 0 0,-1 0 0,0 0 0,0 0 0,-1 0 0,1 1 0,-1-1 0,1 0 0,-1 1 0,0 0 0,0-1 0,0 1 0,-3-3 0,3 3 0,0 0 0,-1 0 0,0 0 0,1 0 0,-1 1 0,0-1 0,1 1 0,-1-1 0,0 1 0,0 0 0,0 0 0,0 0 0,-1 1 0,1-1 0,0 1 0,0 0 0,0-1 0,0 1 0,-1 1 0,1-1 0,0 0 0,0 1 0,0 0 0,0 0 0,-4 1 0,6-1 0,0 0 0,-1-1 0,1 1 0,0 0 0,0 0 0,-1 1 0,1-1 0,0 0 0,0 0 0,0 0 0,0 1 0,1-1 0,-1 1 0,0-1 0,0 1 0,1-1 0,-1 1 0,1-1 0,-1 1 0,1-1 0,0 1 0,0-1 0,0 3 0,2 41 0,0-33 0,5 108 0,-9 145 0,-2-73 0,6 2-1365,-2-178-5461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19.229"/>
    </inkml:context>
    <inkml:brush xml:id="br0">
      <inkml:brushProperty name="width" value="0.05" units="cm"/>
      <inkml:brushProperty name="height" value="0.05" units="cm"/>
    </inkml:brush>
  </inkml:definitions>
  <inkml:trace contextRef="#ctx0" brushRef="#br0">2080 581 24575,'-17'-14'0,"-13"-9"0,-2 1 0,0 2 0,-1 1 0,-37-15 0,-150-47 0,98 47 0,-2 5 0,-1 5 0,0 6 0,-218-3 0,296 21 0,0 2 0,0 3 0,1 1 0,-49 13 0,72-12 0,1 0 0,0 1 0,1 2 0,0 0 0,0 1 0,1 1 0,1 0 0,0 2 0,1 0 0,-20 21 0,11-7 0,2 2 0,1 0 0,2 2 0,1 0 0,-27 56 0,28-43 0,2 1 0,2 1 0,-20 96 0,26-78 0,3 0 0,3 1 0,2 0 0,3 0 0,4 0 0,24 128 0,-9-112 0,3-1 0,3-1 0,4-1 0,4-1 0,2-2 0,4-2 0,4-2 0,91 118 0,-103-152 0,2-2 0,2-1 0,0-1 0,3-2 0,1-2 0,1-2 0,1-1 0,1-3 0,2-1 0,0-2 0,1-3 0,1-1 0,1-2 0,72 12 0,-57-18 0,0-4 0,1-2 0,0-3 0,0-3 0,-1-2 0,1-3 0,-1-3 0,-1-3 0,0-2 0,105-44 0,-135 45 0,-1-1 0,0-2 0,-1 0 0,-1-2 0,-1-2 0,37-35 0,-44 35 0,-2 0 0,0-1 0,-1-1 0,-1-1 0,-2-1 0,0 0 0,-2-1 0,10-28 0,-9 12 0,-2-1 0,-1 0 0,-3 0 0,-2-1 0,-2 0 0,-1-51 0,-6 7 0,-4 1 0,-22-103 0,5 78 0,-5 1 0,-5 1 0,-4 2 0,-5 2 0,-5 1 0,-5 3 0,-4 2 0,-4 3 0,-102-125 0,134 189 69,-1 1-1,-1 2 0,-2 2 0,-61-45 1,70 59-259,1 1 0,-2 2 1,0 0-1,0 1 0,-1 2 1,0 0-1,-1 2 1,-41-6-1,-39 5-6636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33.879"/>
    </inkml:context>
    <inkml:brush xml:id="br0">
      <inkml:brushProperty name="width" value="0.05" units="cm"/>
      <inkml:brushProperty name="height" value="0.05" units="cm"/>
    </inkml:brush>
  </inkml:definitions>
  <inkml:trace contextRef="#ctx0" brushRef="#br0">0 578 24575,'406'-132'0,"9"34"0,-404 95 0,834-165 0,-576 117 0,-221 42 62,100-22 197,-120 23-681,-1-1 1,0-1-1,30-15 1,-3-8-6405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35.907"/>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36.867"/>
    </inkml:context>
    <inkml:brush xml:id="br0">
      <inkml:brushProperty name="width" value="0.05" units="cm"/>
      <inkml:brushProperty name="height" value="0.05" units="cm"/>
      <inkml:brushProperty name="color" value="#E71224"/>
    </inkml:brush>
  </inkml:definitions>
  <inkml:trace contextRef="#ctx0" brushRef="#br0">612 271 24575,'-13'-11'0,"-3"-3"0,-1 1 0,-1 0 0,0 2 0,-1 0 0,-32-14 0,42 22 0,-1-1 0,0 2 0,0-1 0,1 2 0,-1-1 0,0 1 0,-1 1 0,1 0 0,0 0 0,0 1 0,0 0 0,0 1 0,0 0 0,-14 5 0,4 2 0,0 0 0,1 1 0,0 1 0,1 1 0,0 1 0,1 0 0,0 2 0,1 0 0,1 0 0,0 1 0,1 1 0,1 1 0,1 0 0,0 0 0,2 1 0,-14 32 0,20-39 0,0 0 0,1 1 0,1-1 0,0 0 0,1 1 0,0-1 0,1 1 0,0-1 0,1 1 0,0-1 0,1 1 0,1-1 0,0 0 0,0 0 0,2 0 0,-1 0 0,1-1 0,1 1 0,0-1 0,11 15 0,-7-13 0,0 0 0,0-1 0,1 0 0,1-1 0,0-1 0,0 1 0,1-2 0,1 0 0,-1 0 0,1-1 0,1-1 0,-1-1 0,1 0 0,1 0 0,26 4 0,-32-8 0,1-1 0,0 0 0,-1-1 0,1 0 0,0-1 0,-1 0 0,1 0 0,-1-2 0,21-5 0,-16 2 0,-1-1 0,1 0 0,-2-1 0,1 0 0,-1-1 0,14-12 0,-4 0 0,0-2 0,-2 0 0,-1-2 0,-1 0 0,0-1 0,17-35 0,-24 38 0,0-1 0,-2 0 0,0-1 0,-2 0 0,-1-1 0,-1 1 0,4-44 0,-9 55 0,0 0 0,-1 0 0,-1 0 0,0 1 0,-1-1 0,0 0 0,-1 0 0,-1 1 0,0-1 0,-1 1 0,0 0 0,-1 1 0,-1-1 0,0 1 0,0 1 0,-10-12 0,7 11-114,-1 1 1,0 1-1,0 0 0,-1 0 0,0 1 1,-1 0-1,0 2 0,0-1 0,-1 1 1,0 1-1,-16-5 0,12 7-6712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37.948"/>
    </inkml:context>
    <inkml:brush xml:id="br0">
      <inkml:brushProperty name="width" value="0.05" units="cm"/>
      <inkml:brushProperty name="height" value="0.05" units="cm"/>
      <inkml:brushProperty name="color" value="#E71224"/>
    </inkml:brush>
  </inkml:definitions>
  <inkml:trace contextRef="#ctx0" brushRef="#br0">214 141 24575,'-4'-1'0,"0"1"0,1-1 0,-1 0 0,0 0 0,1 0 0,-6-2 0,-11-4 0,16 6 0,0 1 0,1-1 0,-1 1 0,0 0 0,1 0 0,-1 1 0,0-1 0,1 1 0,-1 0 0,0-1 0,1 2 0,-1-1 0,1 0 0,0 1 0,-1-1 0,1 1 0,0 0 0,0 0 0,0 1 0,0-1 0,1 0 0,-1 1 0,0 0 0,1 0 0,0-1 0,0 1 0,0 1 0,-3 5 0,-3 8 0,0 0 0,1 0 0,2 1 0,-6 26 0,9-39 0,-7 36 0,2 1 0,1 0 0,2 1 0,2-1 0,5 57 0,0-71 0,0 0 0,2-1 0,1 0 0,1 0 0,2 0 0,0-1 0,2 0 0,0 0 0,17 25 0,-21-41 0,0-1 0,0 0 0,0 0 0,1 0 0,1-1 0,-1 0 0,1-1 0,1 1 0,-1-2 0,20 11 0,-24-15 0,0 0 0,0 0 0,-1-1 0,2 1 0,-1-1 0,0 0 0,0-1 0,0 1 0,0-1 0,1 0 0,-1 0 0,0-1 0,0 0 0,0 1 0,1-2 0,-1 1 0,0-1 0,-1 1 0,1-1 0,0-1 0,0 1 0,-1-1 0,1 1 0,-1-1 0,0-1 0,5-4 0,1-1 0,-2-1 0,1-1 0,-1 0 0,-1 0 0,0 0 0,0-1 0,-2 0 0,1 0 0,-1 0 0,4-18 0,1-9 0,-2 0 0,4-47 0,-6 1 0,-4-1 0,-4 1 0,-4 0 0,-18-99 0,22 173 25,0 0 78,0-1 0,0-23 0,2 32-216,1-1 0,-1 1-1,1 0 1,-1-1 0,1 1-1,0 0 1,0 0 0,0 0 0,1 0-1,-1 0 1,1 0 0,0 0 0,0 0-1,3-4 1,19-13-6713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38.728"/>
    </inkml:context>
    <inkml:brush xml:id="br0">
      <inkml:brushProperty name="width" value="0.05" units="cm"/>
      <inkml:brushProperty name="height" value="0.05" units="cm"/>
      <inkml:brushProperty name="color" value="#E71224"/>
    </inkml:brush>
  </inkml:definitions>
  <inkml:trace contextRef="#ctx0" brushRef="#br0">419 266 24575,'-2'0'0,"-1"-1"0,1 1 0,0-1 0,0 0 0,0 0 0,0 0 0,0 0 0,-3-3 0,-5-2 0,-1 0 0,0 2 0,0-1 0,0 1 0,0 1 0,-1 0 0,0 1 0,1 0 0,-24-1 0,28 3 0,1 1 0,0 0 0,-1 0 0,1 1 0,0-1 0,0 1 0,0 0 0,0 1 0,0 0 0,1 0 0,-1 0 0,1 0 0,0 1 0,0 0 0,0 0 0,0 1 0,1-1 0,-8 10 0,0 4 0,0 0 0,0 1 0,2 1 0,0 0 0,-11 36 0,4-2 0,-9 61 0,15-53 0,3 0 0,-1 93 0,10-115 0,1 0 0,2 0 0,2 0 0,21 75 0,-22-100 0,0 0 0,1-1 0,0 0 0,2-1 0,-1 1 0,2-1 0,11 14 0,-17-23 0,1 0 0,-1 0 0,1-1 0,0 1 0,0-1 0,0 0 0,0 0 0,1-1 0,-1 1 0,1-1 0,-1 0 0,1 0 0,0-1 0,0 1 0,0-1 0,0 0 0,0 0 0,0-1 0,0 1 0,0-1 0,0 0 0,0-1 0,0 1 0,0-1 0,6-1 0,-1-2 0,-1 0 0,1-1 0,-1 0 0,0 0 0,0-1 0,-1 0 0,0 0 0,0-1 0,0 0 0,-1 0 0,0-1 0,0 0 0,-1-1 0,0 1 0,5-11 0,5-9 0,-2 0 0,-1-1 0,16-56 0,-13 24 0,-3-1 0,-2 0 0,-3-1 0,-3 0 0,-4-88 0,-8 47 0,-4 0 0,-36-151 0,45 248-124,0 0 0,0 0 0,1 0 0,0 0 0,0 0 0,1-1-1,0 1 1,0 0 0,1 0 0,1-8 0,9-8-6702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39.500"/>
    </inkml:context>
    <inkml:brush xml:id="br0">
      <inkml:brushProperty name="width" value="0.05" units="cm"/>
      <inkml:brushProperty name="height" value="0.05" units="cm"/>
      <inkml:brushProperty name="color" value="#E71224"/>
    </inkml:brush>
  </inkml:definitions>
  <inkml:trace contextRef="#ctx0" brushRef="#br0">301 190 24575,'-2'-20'0,"-1"-12"0,1 10 0,0 0 0,-2 1 0,-9-35 0,13 56 0,0-1 0,-1 0 0,1 0 0,0 1 0,0-1 0,0 0 0,-1 0 0,1 1 0,0-1 0,-1 0 0,1 1 0,0-1 0,-1 0 0,1 1 0,-1-1 0,1 1 0,-1-1 0,1 1 0,-1-1 0,0 1 0,1-1 0,-1 1 0,1 0 0,-1-1 0,0 1 0,1 0 0,-1-1 0,0 1 0,0 0 0,1 0 0,-1 0 0,0 0 0,0 0 0,1-1 0,-1 1 0,0 1 0,0-1 0,1 0 0,-1 0 0,0 0 0,0 0 0,1 0 0,-1 1 0,0-1 0,1 0 0,-1 1 0,0-1 0,1 0 0,-1 1 0,0-1 0,1 1 0,-1-1 0,0 2 0,-4 2 0,0 2 0,1-1 0,-1 1 0,-5 9 0,-23 40 0,3 1 0,3 2 0,2 0 0,2 2 0,3 1 0,-13 71 0,25-94 0,2 0 0,-3 60 0,9-83 0,0 0 0,1 0 0,1 0 0,0 0 0,1-1 0,0 1 0,1-1 0,1 0 0,11 23 0,-14-32 0,1-1 0,0 1 0,-1-1 0,2 0 0,-1 1 0,0-1 0,1 0 0,0-1 0,0 1 0,0-1 0,0 0 0,1 0 0,-1 0 0,1 0 0,0-1 0,0 0 0,0 0 0,0 0 0,0-1 0,0 1 0,0-1 0,0-1 0,1 1 0,-1-1 0,0 1 0,1-2 0,-1 1 0,0 0 0,0-1 0,1 0 0,-1 0 0,0-1 0,0 0 0,0 0 0,0 0 0,0 0 0,-1-1 0,1 1 0,5-5 0,1-3 0,1 1 0,-2-2 0,0 1 0,0-1 0,-1-1 0,0 0 0,-1 0 0,0-1 0,-1 0 0,-1 0 0,0 0 0,0-1 0,-2 0 0,5-18 0,-2-2 0,-1 0 0,-2 0 0,-1 0 0,-1-1 0,-4-35 0,-2 20 0,-2 0 0,-2 0 0,-2 1 0,-2 0 0,-19-49 0,26 86-341,-1 1 0,1-1-1,-11-13 1,2 7-6485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1.043"/>
    </inkml:context>
    <inkml:brush xml:id="br0">
      <inkml:brushProperty name="width" value="0.05" units="cm"/>
      <inkml:brushProperty name="height" value="0.05" units="cm"/>
      <inkml:brushProperty name="color" value="#E71224"/>
    </inkml:brush>
  </inkml:definitions>
  <inkml:trace contextRef="#ctx0" brushRef="#br0">121 169 24575,'-20'11'0,"-11"7"0,70-31 0,-7-6 0,-2-1 0,0-2 0,39-36 0,-7 5 0,-61 52 0,0-1 0,0 1 0,1 0 0,-1 0 0,0 0 0,1 1 0,-1-1 0,1 0 0,-1 0 0,1 1 0,0-1 0,-1 1 0,1-1 0,0 1 0,-1 0 0,1 0 0,0 0 0,1 0 0,-1 0 0,-1 1 0,1 0 0,-1 0 0,0-1 0,1 1 0,-1 0 0,0 0 0,1 1 0,-1-1 0,0 0 0,0 0 0,0 1 0,0-1 0,0 0 0,-1 1 0,1-1 0,0 1 0,-1-1 0,2 3 0,9 24 0,-2 2 0,0-1 0,-2 1 0,7 61 0,-9-20 0,-5 75 0,-2-71 0,-3 0 0,-4-1 0,-34 137 0,42-209 0,1 0 0,0 0 0,-1 0 0,0 0 0,1-1 0,-1 1 0,0 0 0,0 0 0,0-1 0,0 1 0,0-1 0,0 1 0,0-1 0,-1 1 0,-1 1 0,1-3 0,1 0 0,-1 0 0,1 0 0,-1 0 0,1 0 0,-1 0 0,1 0 0,-1 0 0,1-1 0,-1 1 0,1-1 0,-1 1 0,1-1 0,0 0 0,-1 1 0,1-1 0,0 0 0,0 0 0,-2-1 0,-13-7 0,1 1 0,-2 1 0,1 0 0,-1 1 0,0 1 0,0 1 0,-1 0 0,1 1 0,-1 1 0,0 1 0,0 0 0,0 1 0,1 1 0,-1 1 0,-31 7 0,46-8 0,0 0 0,1 0 0,-1 0 0,0 0 0,1 0 0,-1 1 0,1-1 0,-3 3 0,4-4 0,1 1 0,0-1 0,0 0 0,0 0 0,0 0 0,-1 0 0,1 1 0,0-1 0,0 0 0,0 0 0,0 0 0,0 1 0,0-1 0,0 0 0,-1 0 0,1 0 0,0 1 0,0-1 0,0 0 0,0 0 0,0 1 0,0-1 0,0 0 0,0 0 0,0 1 0,0-1 0,0 0 0,0 0 0,1 1 0,-1-1 0,0 0 0,0 0 0,0 0 0,0 1 0,0-1 0,16 6 0,9-3 0,0-1 0,0-2 0,34-2 0,78-15 0,-88 10 0,321-57-1365,-358 61-5461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52.067"/>
    </inkml:context>
    <inkml:brush xml:id="br0">
      <inkml:brushProperty name="width" value="0.1" units="cm"/>
      <inkml:brushProperty name="height" value="0.1" units="cm"/>
      <inkml:brushProperty name="color" value="#33CCFF"/>
    </inkml:brush>
  </inkml:definitions>
  <inkml:trace contextRef="#ctx0" brushRef="#br0">1918 553 24575,'0'14'0,"13"163"0,2 37 0,-14-150 0,-9 88 0,1-94 0,-4-1 0,-2-1 0,-2 0 0,-3 0 0,-2-2 0,-2-1 0,-3 0 0,-2-2 0,-2-1 0,-3-1 0,-52 63 0,54-77 0,-2-1 0,-1-2 0,-2-1 0,0-1 0,-2-3 0,-2 0 0,0-3 0,-1-1 0,-2-2 0,0-2 0,-1-2 0,0-2 0,-2-1 0,-80 13 0,81-22 0,0-1 0,0-2 0,-1-3 0,1-1 0,0-2 0,0-2 0,1-2 0,0-2 0,-62-23 0,74 21 0,-1-2 0,2-1 0,0-1 0,1-2 0,1-1 0,0-1 0,2-2 0,0 0 0,2-2 0,0-1 0,2 0 0,-36-54 0,45 57 0,1 0 0,1-1 0,1 0 0,2-1 0,0 0 0,1 0 0,1 0 0,2-1 0,0 0 0,1 0 0,2 0 0,1-1 0,1 1 0,1 0 0,1 0 0,1 0 0,14-48 0,1 18 0,2 1 0,3 1 0,2 1 0,2 1 0,40-54 0,5 6 0,120-125 0,124-85 0,-213 220 0,142-92 0,-211 157 86,2 2-1,0 2 0,68-28 1,-91 44-143,1 0 0,-1 0 0,1 2 0,0-1 0,28 1 0,-33 2-67,-1 1 0,1 0 0,-1 1 0,0 0 0,0 0 0,0 1-1,0 0 1,0 0 0,0 1 0,10 7 0,18 16-6702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52.549"/>
    </inkml:context>
    <inkml:brush xml:id="br0">
      <inkml:brushProperty name="width" value="0.1" units="cm"/>
      <inkml:brushProperty name="height" value="0.1" units="cm"/>
      <inkml:brushProperty name="color" value="#33CCFF"/>
    </inkml:brush>
  </inkml:definitions>
  <inkml:trace contextRef="#ctx0" brushRef="#br0">1 175 24575,'20'2'0,"0"-1"0,0-2 0,0 0 0,0-1 0,0-1 0,28-7 0,-11 2 0,286-68 0,-73 15 0,-247 60 0,14-3 0,1 0 0,-1 1 0,1 1 0,0 1 0,19 1 0,-36 0 0,1 0 0,0 0 0,0 0 0,-1 0 0,1 1 0,0-1 0,-1 1 0,1-1 0,0 1 0,-1 0 0,1-1 0,-1 1 0,1 0 0,-1 0 0,1 0 0,-1 0 0,0 0 0,0 1 0,1-1 0,-1 0 0,0 1 0,0-1 0,0 1 0,0-1 0,-1 1 0,1-1 0,0 1 0,0-1 0,-1 1 0,1 0 0,-1-1 0,0 1 0,0 0 0,1 0 0,-1 2 0,-1 5 0,0-1 0,0 1 0,-1-1 0,0 1 0,-1-1 0,-4 10 0,-15 37 0,-49 84 0,-43 47 0,81-135 0,-65 102-1365,70-112-5461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53.247"/>
    </inkml:context>
    <inkml:brush xml:id="br0">
      <inkml:brushProperty name="width" value="0.1" units="cm"/>
      <inkml:brushProperty name="height" value="0.1" units="cm"/>
      <inkml:brushProperty name="color" value="#33CCFF"/>
    </inkml:brush>
  </inkml:definitions>
  <inkml:trace contextRef="#ctx0" brushRef="#br0">374 543 24575,'-11'1'0,"-7"3"0,0 0 0,1 1 0,-1 1 0,1 0 0,1 1 0,-1 1 0,1 1 0,1 0 0,-1 1 0,2 1 0,-1 0 0,2 1 0,-1 1 0,2 0 0,-20 25 0,20-21 0,1 0 0,0 1 0,1 1 0,2-1 0,-1 1 0,2 1 0,1-1 0,0 1 0,1 1 0,2-1 0,0 0 0,1 1 0,1 33 0,1-42 0,1 0 0,1-1 0,0 1 0,1-1 0,0 1 0,0-1 0,1 0 0,1 0 0,0 0 0,0-1 0,1 0 0,9 11 0,-10-15 0,0 0 0,0 0 0,1 0 0,0-1 0,0 0 0,1-1 0,0 1 0,-1-1 0,1 0 0,1-1 0,-1 0 0,0 0 0,1 0 0,0-1 0,-1 0 0,1-1 0,0 1 0,15-1 0,-8-2 0,1 0 0,-1-1 0,0-1 0,0-1 0,0 0 0,0-1 0,0 0 0,-1-1 0,0-1 0,0 0 0,-1-1 0,23-18 0,-4 1 0,-1-2 0,-2-1 0,45-55 0,-50 53 0,-1-2 0,-2 0 0,-1-1 0,-2-1 0,-1-1 0,-2 0 0,-1-2 0,-2 1 0,10-48 0,-18 58 0,0 1 0,-2-1 0,0 1 0,-2-1 0,-1 0 0,-1 0 0,-1 1 0,-1 0 0,-2-1 0,0 1 0,-2 1 0,0 0 0,-2 0 0,-23-41 0,22 48 43,0 1 0,-1 0-1,-1 1 1,0 0 0,-1 1-1,0 0 1,-21-14 0,26 21-165,-1 1 0,0 0 0,0 0 0,-1 1 0,0 0 0,0 1 0,0 0 0,0 1 0,0 0 1,-1 1-1,0 0 0,1 1 0,-19 0 0,13 3-6704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0.431"/>
    </inkml:context>
    <inkml:brush xml:id="br0">
      <inkml:brushProperty name="width" value="0.05" units="cm"/>
      <inkml:brushProperty name="height" value="0.05" units="cm"/>
    </inkml:brush>
  </inkml:definitions>
  <inkml:trace contextRef="#ctx0" brushRef="#br0">2024 395 24575,'-16'-13'0,"-21"-17"0,-1 2 0,-1 1 0,-2 2 0,-1 2 0,-77-31 0,86 42 0,-1 2 0,0 1 0,-1 2 0,0 1 0,0 2 0,0 2 0,-1 0 0,-52 6 0,39 3 0,1 2 0,1 2 0,0 3 0,0 1 0,1 2 0,1 2 0,1 2 0,-48 32 0,18-5 0,3 3 0,2 4 0,-104 105 0,124-109 0,2 2 0,3 2 0,2 1 0,3 3 0,2 1 0,3 2 0,3 1 0,3 1 0,2 2 0,3 1 0,3 0 0,4 2 0,2 0 0,-8 104 0,20-96 0,2 0 0,4-1 0,3 1 0,4-1 0,3 0 0,3-1 0,44 117 0,-35-125 0,4-2 0,2-1 0,3-2 0,3-1 0,2-2 0,3-1 0,2-3 0,70 66 0,-83-91 0,2-2 0,1-1 0,1-1 0,1-3 0,1-1 0,1-1 0,67 24 0,-74-34 0,0-2 0,1-1 0,-1-2 0,2-1 0,-1-2 0,0 0 0,1-3 0,-1-1 0,1-1 0,52-11 0,-46 2 0,0-1 0,-1-2 0,0-1 0,-1-3 0,-1-1 0,-1-1 0,-1-3 0,-1 0 0,56-51 0,-24 11 0,-3-3 0,-2-3 0,72-107 0,-76 92 0,-4-3 0,-4-2 0,-4-1 0,-4-3 0,-3-1 0,-5-2 0,31-150 0,-51 174 0,-4-1 0,-3 0 0,-3 0 0,-9-112 0,-1 125 0,-3 1 0,-2 0 0,-2 1 0,-3 1 0,-3 0 0,-27-56 0,16 54 0,-2 2 0,-2 0 0,-3 3 0,-2 1 0,-3 2 0,-1 2 0,-3 2 0,-2 2 0,-2 2 0,-1 2 0,-2 3 0,-2 2 0,-2 3 0,0 2 0,-2 3 0,-2 2 0,0 3 0,-73-16 0,112 33-455,-1 1 0,-39-2 0,40 8-6371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04.965"/>
    </inkml:context>
    <inkml:brush xml:id="br0">
      <inkml:brushProperty name="width" value="0.1" units="cm"/>
      <inkml:brushProperty name="height" value="0.1" units="cm"/>
      <inkml:brushProperty name="color" value="#33CCFF"/>
    </inkml:brush>
  </inkml:definitions>
  <inkml:trace contextRef="#ctx0" brushRef="#br0">4614 0 24575,'-7'22'0,"-15"39"0,-4 0 0,-43 75 0,-86 105 0,120-195 0,-1-2 0,-2-2 0,-2-1 0,-2-2 0,-1-2 0,-2-2 0,-2-2 0,-1-2 0,-1-2 0,-1-2 0,-2-3 0,-63 22 0,-21-3 0,-2-5 0,-222 30 0,282-60 0,0-4 0,-1-3 0,-127-16 0,-231-58 0,255 39 0,-322-80 0,425 90 0,2-4 0,0-3 0,2-3 0,-88-56 0,-82-73 0,43 27 0,-320-215 0,513 345 66,-1-1-424,0-1 0,1 0 1,-10-9-1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05.706"/>
    </inkml:context>
    <inkml:brush xml:id="br0">
      <inkml:brushProperty name="width" value="0.1" units="cm"/>
      <inkml:brushProperty name="height" value="0.1" units="cm"/>
      <inkml:brushProperty name="color" value="#33CCFF"/>
    </inkml:brush>
  </inkml:definitions>
  <inkml:trace contextRef="#ctx0" brushRef="#br0">77 1033 24575,'0'0'0,"-24"-11"0,20 8 0,0-1 0,0 0 0,0 0 0,0 0 0,0 0 0,1-1 0,0 1 0,0-1 0,0 0 0,0 0 0,1 0 0,0 0 0,0-1 0,1 1 0,-1 0 0,1-1 0,0 1 0,0-1 0,1-6 0,-1-9 0,1 0 0,1-1 0,7-35 0,17-59 0,50-142 0,-36 134 0,-21 65 0,39-115 0,-55 166 0,1 1 0,1 0 0,-1 0 0,1 0 0,9-12 0,-12 18 0,0 0 0,0 0 0,0 0 0,0 0 0,0 0 0,0 0 0,0 1 0,0-1 0,0 0 0,0 1 0,0-1 0,1 1 0,-1-1 0,0 1 0,0 0 0,1-1 0,-1 1 0,0 0 0,0 0 0,1 0 0,-1 0 0,0 0 0,0 0 0,1 0 0,-1 1 0,0-1 0,0 0 0,1 1 0,-1-1 0,0 1 0,0-1 0,0 1 0,0-1 0,1 1 0,-1 0 0,0 0 0,0-1 0,-1 1 0,1 0 0,0 0 0,0 0 0,0 0 0,0 1 0,7 8 0,0 0 0,-1 0 0,-1 1 0,0-1 0,0 1 0,4 12 0,24 77 0,-22-63 0,2 9 0,40 111 0,-41-125 0,2-1 0,33 54 0,17 0-1365,2-11-5461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06.467"/>
    </inkml:context>
    <inkml:brush xml:id="br0">
      <inkml:brushProperty name="width" value="0.1" units="cm"/>
      <inkml:brushProperty name="height" value="0.1" units="cm"/>
      <inkml:brushProperty name="color" value="#33CCFF"/>
    </inkml:brush>
  </inkml:definitions>
  <inkml:trace contextRef="#ctx0" brushRef="#br0">543 120 24575,'-23'-1'0,"15"0"0,-22 1 0,1 0 0,0 2 0,0 2 0,0 0 0,-43 13 0,56-12 0,1 1 0,-1 0 0,2 1 0,-1 1 0,1 0 0,0 1 0,1 0 0,0 1 0,0 1 0,1 0 0,-16 18 0,15-11 0,0 0 0,2 0 0,0 1 0,1 0 0,0 1 0,2 0 0,0 1 0,2 0 0,0 0 0,1 0 0,2 1 0,-3 33 0,5-42 0,1 1 0,1 0 0,0-1 0,1 1 0,0-1 0,1 1 0,0-1 0,1 0 0,1 0 0,0 0 0,0-1 0,1 0 0,1 0 0,0 0 0,1-1 0,0 0 0,1-1 0,0 0 0,1 0 0,0-1 0,12 10 0,-4-7 0,1-1 0,1 0 0,-1-2 0,1 0 0,1-1 0,0-1 0,0-1 0,36 6 0,-42-10 0,-1 0 0,1-1 0,-1-1 0,1 0 0,-1-1 0,1 0 0,-1-2 0,1 1 0,-1-2 0,0 0 0,0 0 0,-1-2 0,1 1 0,12-9 0,-16 7 0,0-1 0,0-1 0,-1 1 0,0-1 0,-1-1 0,0 0 0,-1 0 0,0 0 0,0-1 0,-1 0 0,0-1 0,-1 1 0,-1-1 0,0 0 0,4-16 0,-1-6 0,-1-1 0,-1 0 0,-2 0 0,-2-44 0,-3 33 0,-1 0 0,-17-81 0,16 107 0,-2 0 0,0 0 0,-1 1 0,-1 0 0,0 0 0,-2 1 0,0 0 0,-22-27 0,25 36-455,-1 1 0,-17-14 0,-14-4-6371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12.446"/>
    </inkml:context>
    <inkml:brush xml:id="br0">
      <inkml:brushProperty name="width" value="0.1" units="cm"/>
      <inkml:brushProperty name="height" value="0.1" units="cm"/>
      <inkml:brushProperty name="color" value="#33CCFF"/>
    </inkml:brush>
  </inkml:definitions>
  <inkml:trace contextRef="#ctx0" brushRef="#br0">5429 38 24575,'-21'209'0,"-8"0"0,-62 226 0,44-277 0,-103 238 0,-114 134 0,145-318-177,-199 266 0,243-380 106,-4-4 0,-5-3 0,-4-4 0,-158 122 0,173-158 71,-3-4 0,-1-3 0,-3-4 0,-1-2 0,-2-5 0,-1-3 0,-110 24 0,73-30 0,0-5 0,-2-5 0,0-5 0,-210-13 0,251-2 0,0-3 0,-95-25 0,132 23 0,1-3 0,0-2 0,1-1 0,1-3 0,-56-34 0,44 17 0,2-3 0,2-2 0,2-2 0,2-2 0,-70-90 0,-167-283 0,264 389 0,-8-13 0,-255-429 0,227 366 0,3-3 0,-57-180 0,28-56 104,26-7 130,-5-22 20,-31 10-137,85 344-117,-28-75 0,28 82 0,1 1 0,-2 1 0,0 0 0,0 0 0,-12-14 0,17 23-136,1 0-1,-1 1 1,0-1-1,1 1 1,-1-1-1,0 1 1,0 0-1,0 0 0,-3-2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13.021"/>
    </inkml:context>
    <inkml:brush xml:id="br0">
      <inkml:brushProperty name="width" value="0.1" units="cm"/>
      <inkml:brushProperty name="height" value="0.1" units="cm"/>
      <inkml:brushProperty name="color" value="#33CCFF"/>
    </inkml:brush>
  </inkml:definitions>
  <inkml:trace contextRef="#ctx0" brushRef="#br0">19 1480 24575,'-4'-9'0,"1"-1"0,0 0 0,1 0 0,0 0 0,0 0 0,1 0 0,0 0 0,1 0 0,1-13 0,3-13 0,10-44 0,-12 71 0,100-402 0,-35 162 0,40-261 0,-104 494 0,-3 8 0,2 1 0,-1 0 0,1-1 0,0 1 0,4-9 0,-6 16 0,0 0 0,0-1 0,1 1 0,-1 0 0,0 0 0,0 0 0,0-1 0,0 1 0,0 0 0,1 0 0,-1 0 0,0-1 0,0 1 0,0 0 0,1 0 0,-1 0 0,0 0 0,0 0 0,0-1 0,1 1 0,-1 0 0,0 0 0,0 0 0,1 0 0,-1 0 0,0 0 0,0 0 0,1 0 0,-1 0 0,0 0 0,0 0 0,1 0 0,-1 0 0,0 0 0,0 0 0,1 0 0,-1 0 0,9 9 0,7 19 0,-14-24 0,23 43-136,2 0-1,3-3 1,1 0-1,2-2 1,3-1-1,0-2 1,3-1-1,1-2 0,78 53 1,-43-42-6690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13.545"/>
    </inkml:context>
    <inkml:brush xml:id="br0">
      <inkml:brushProperty name="width" value="0.1" units="cm"/>
      <inkml:brushProperty name="height" value="0.1" units="cm"/>
      <inkml:brushProperty name="color" value="#33CCFF"/>
    </inkml:brush>
  </inkml:definitions>
  <inkml:trace contextRef="#ctx0" brushRef="#br0">8 0 24575,'0'0'0,"-3"11"0,1 16 0,0 18 0,2 21 0,4 15 0,4 9 0,4 5 0,4 2 0,6 0 0,5 0 0,7-2 0,6-7 0,-4-18-8191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22.886"/>
    </inkml:context>
    <inkml:brush xml:id="br0">
      <inkml:brushProperty name="width" value="0.1" units="cm"/>
      <inkml:brushProperty name="height" value="0.1" units="cm"/>
      <inkml:brushProperty name="color" value="#33CCFF"/>
    </inkml:brush>
  </inkml:definitions>
  <inkml:trace contextRef="#ctx0" brushRef="#br0">10327 1 24575,'6'13'0,"9"29"0,-2 1 0,-1 1 0,-2 0 0,-3 1 0,-1 0 0,-2 0 0,-3 75 0,-9-15 0,-3-1 0,-31 123 0,-105 302 0,-37-8 0,135-385 0,-31 74 0,-125 230 0,123-291 0,-6-4 0,-126 157 0,45-100 0,-327 304 0,-253 113 0,149-195 0,-40-63 0,-235 35 0,715-332 0,-3-8 0,-3-6 0,-309 50 0,239-69 0,-2-10 0,-276-10 0,377-18 0,0-6 0,1-5 0,1-7 0,1-5 0,-156-58 0,197 53 0,2-3 0,1-4 0,3-5 0,-142-98 0,-389-310 0,346 233 0,216 169 0,3-4 0,-72-97 0,32 16 0,-87-174 0,-51-164 0,123 249 0,96 201 0,-191-408 0,31-10 0,164 419 0,-36-110 0,-28-151 0,69 257-1365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23.900"/>
    </inkml:context>
    <inkml:brush xml:id="br0">
      <inkml:brushProperty name="width" value="0.1" units="cm"/>
      <inkml:brushProperty name="height" value="0.1" units="cm"/>
      <inkml:brushProperty name="color" value="#33CCFF"/>
    </inkml:brush>
  </inkml:definitions>
  <inkml:trace contextRef="#ctx0" brushRef="#br0">162 1013 24575,'0'0'0,"0"0"0,-1-2 0,-12-16 0,1 0 0,1-1 0,0 0 0,2-1 0,0 0 0,1-1 0,1 0 0,-7-34 0,1-21 0,-4-82 0,16 149 0,-31-387 0,31 385 0,-1-3 0,2-1 0,0 1 0,0-1 0,4-19 0,-4 31 0,1 0 0,-1 0 0,1 1 0,0-1 0,0 0 0,0 1 0,0-1 0,1 1 0,-1-1 0,1 1 0,-1 0 0,1-1 0,0 1 0,0 0 0,0 0 0,0 0 0,0 0 0,0 1 0,0-1 0,1 1 0,-1-1 0,1 1 0,-1 0 0,1 0 0,0 0 0,-1 0 0,1 0 0,0 1 0,3-1 0,13 0 0,1 2 0,-1 0 0,1 2 0,-1 0 0,27 7 0,9 2 0,13-2 114,0-3 0,82-2 0,133-23-1821,-174 5-5119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25.184"/>
    </inkml:context>
    <inkml:brush xml:id="br0">
      <inkml:brushProperty name="width" value="0.1" units="cm"/>
      <inkml:brushProperty name="height" value="0.1" units="cm"/>
      <inkml:brushProperty name="color" value="#33CCFF"/>
    </inkml:brush>
  </inkml:definitions>
  <inkml:trace contextRef="#ctx0" brushRef="#br0">0 96 24575,'0'0'0,"0"0"0,0 0 0,0 0 0,0 0 0,4-12 0,-2 1 0,0 0 0,0-1 0,-1 1 0,-1 0 0,0-16 0,5 48 0,1-1 0,2 0 0,11 24 0,2 6 0,44 127 0,-29-73 0,4-2 0,64 115 0,-61-148 0,-23-38 0,0 1 0,24 59 0,-43-90 7,-1 0 0,1 0 0,-1 0 0,0 0 1,1 0-1,-1 0 0,0 0 0,0 0 0,0 0 0,0 0 0,0 0 0,0 0 0,0 1 0,0-1 0,0 0 0,-1 2 0,1-3 0,0 0 0,-1 1 0,1-1 0,0 0-1,-1 0 1,1 1 0,-1-1 0,1 0 0,0 0 0,-1 0 0,1 1 0,-1-1-1,1 0 1,-1 0 0,1 0 0,-1 0 0,1 0 0,0 0 0,-1 0 0,1 0-1,-1 0 1,1 0 0,-1 0 0,1 0 0,-1 0 0,0-1 0,-6-2-126,-1 0 0,1 0 0,-11-8 0,3 3-1076,-6-1-5631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25.570"/>
    </inkml:context>
    <inkml:brush xml:id="br0">
      <inkml:brushProperty name="width" value="0.1" units="cm"/>
      <inkml:brushProperty name="height" value="0.1" units="cm"/>
      <inkml:brushProperty name="color" value="#33CCFF"/>
    </inkml:brush>
  </inkml:definitions>
  <inkml:trace contextRef="#ctx0" brushRef="#br0">0 380 24575,'0'0'0,"8"-3"0,9-10 0,8-14 0,12-16 0,11-17 0,11-14 0,8-10 0,-6 9-8191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1.333"/>
    </inkml:context>
    <inkml:brush xml:id="br0">
      <inkml:brushProperty name="width" value="0.05" units="cm"/>
      <inkml:brushProperty name="height" value="0.05" units="cm"/>
    </inkml:brush>
  </inkml:definitions>
  <inkml:trace contextRef="#ctx0" brushRef="#br0">1471 545 24575,'10'-18'0,"61"-82"0,9-17 0,-76 109 0,0 1 0,0-1 0,-1 0 0,0 0 0,0 0 0,-1 0 0,0-1 0,-1 1 0,1-1 0,-1-11 0,-2 14 0,1 0 0,-1 0 0,0-1 0,0 1 0,-1 0 0,0 0 0,0 1 0,0-1 0,-1 0 0,0 1 0,0-1 0,0 1 0,-1 0 0,0 0 0,-4-5 0,-3 0 0,0 1 0,0-1 0,-1 2 0,-1 0 0,0 0 0,0 1 0,0 1 0,0 0 0,-1 0 0,0 2 0,0 0 0,-1 0 0,-21-1 0,-4 0 0,0 2 0,0 3 0,-71 6 0,39 4 0,0 3 0,1 3 0,0 3 0,2 3 0,0 3 0,2 4 0,1 2 0,-108 69 0,139-76 0,1 1 0,1 2 0,1 1 0,2 2 0,1 1 0,1 1 0,2 1 0,1 2 0,2 0 0,1 1 0,2 2 0,2 0 0,-20 58 0,21-34 0,2 0 0,4 1 0,2 1 0,3 0 0,2 72 0,38 321 0,28-54 0,-41-302 0,64 187 0,-77-266 0,1-1 0,0-1 0,2 0 0,0 0 0,26 33 0,-32-47 0,0-1 0,0 0 0,0 0 0,1 0 0,0 0 0,0-1 0,0 0 0,0 0 0,1-1 0,-1 0 0,1 0 0,0 0 0,0-1 0,0 0 0,0 0 0,1-1 0,-1 0 0,0 0 0,1-1 0,-1 0 0,11-1 0,-1-2 0,-1 0 0,1-2 0,-1 1 0,-1-2 0,1 0 0,-1-1 0,0-1 0,17-11 0,16-14 0,44-40 0,-82 65 0,362-337 25,-23-28-148,-77 49-368,-223 257 491,-2-3 1,-4-2-1,36-79 0,-64 118 0,-2 0 0,-1-1 0,-2-1 0,-1 1 0,-2-1 0,4-53 0,-10 69 0,-1 0 0,-1 0 0,0 0 0,-1 0 0,-2 0 0,0 0 0,-1 1 0,0-1 0,-2 1 0,0 1 0,-1-1 0,-1 1 0,-18-28 0,9 22 2,-1 1 0,-1 1-1,0 1 1,-2 1 0,0 0 0,-1 2-1,-1 0 1,-30-14 0,-15-4-127,-141-49-1,-82-5-813,-54 5-329,7 11-3893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34.615"/>
    </inkml:context>
    <inkml:brush xml:id="br0">
      <inkml:brushProperty name="width" value="0.1" units="cm"/>
      <inkml:brushProperty name="height" value="0.1" units="cm"/>
      <inkml:brushProperty name="color" value="#33CCFF"/>
    </inkml:brush>
  </inkml:definitions>
  <inkml:trace contextRef="#ctx0" brushRef="#br0">16508 0 24575,'-5'1'0,"1"1"0,0-1 0,-1 1 0,1 0 0,0 0 0,0 0 0,0 1 0,0-1 0,1 1 0,-1 0 0,1 0 0,-5 5 0,5-5 0,-13 13 0,1 1 0,1 0 0,0 1 0,1 1 0,1 0 0,1 1 0,1 0 0,-13 36 0,2 6 0,-22 112 0,-4 72 0,-59 267 0,-153 482 0,216-847 0,-6-1 0,-99 203 0,-346 553 0,262-494 0,83-130 0,-136 229 0,-244 202 0,-55-45 0,-47-33 0,494-515 0,-4-7 0,-306 181 0,-242 63 0,101-56 0,171-83 0,-12-26 0,60-51 0,-49 19 0,-11 0 0,-10-36 0,169-67 0,-530 34 0,552-82 0,1-11 0,-337-50 0,-83-63 0,273 45 0,393 73 0,-406-78 0,7-32 0,-7-50 0,8-20 0,364 164 0,-982-536 0,807 415 0,5-8 0,7-9 0,7-9 0,7-8 0,8-7 0,-228-299 0,304 340 0,7-3 0,5-5 0,-115-264 0,148 272 0,6-2 0,7-1 0,5-3 0,-27-225 0,49 187 0,8-1 0,8 0 0,8 0 0,41-234 0,13 89 0,151-456 0,-96 455 0,-114 319 123,-2 5-309,-1 1 0,0-1 0,1 1 0,-1-1 0,-1 1 0,1-1 0,0-5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35.031"/>
    </inkml:context>
    <inkml:brush xml:id="br0">
      <inkml:brushProperty name="width" value="0.1" units="cm"/>
      <inkml:brushProperty name="height" value="0.1" units="cm"/>
      <inkml:brushProperty name="color" value="#33CCFF"/>
    </inkml:brush>
  </inkml:definitions>
  <inkml:trace contextRef="#ctx0" brushRef="#br0">1 105 24575,'0'0'0,"12"0"0,10-4 0,-1 1 0,0-2 0,0-1 0,-1-1 0,1 0 0,22-13 0,49-17 0,-80 33 0,0 1 0,1 0 0,-1 1 0,1 0 0,21 1 0,-26 1 0,0 1 0,0 0 0,-1 1 0,1 0 0,0 0 0,-1 1 0,1 0 0,-1 0 0,0 0 0,0 1 0,0 0 0,-1 1 0,1-1 0,-1 1 0,0 1 0,-1-1 0,1 1 0,-1 0 0,0 0 0,0 0 0,6 13 0,3 7 0,-1 0 0,-2 1 0,-1 0 0,12 48 0,5 43 169,19 198 1,-18 124-1466,-26-393 888,7 157-6418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36.220"/>
    </inkml:context>
    <inkml:brush xml:id="br0">
      <inkml:brushProperty name="width" value="0.1" units="cm"/>
      <inkml:brushProperty name="height" value="0.1" units="cm"/>
      <inkml:brushProperty name="color" value="#33CCFF"/>
    </inkml:brush>
  </inkml:definitions>
  <inkml:trace contextRef="#ctx0" brushRef="#br0">69 156 24575,'-1'5'0,"1"0"0,-1 0 0,0 0 0,0-1 0,-2 7 0,-3 10 0,-41 289 0,41-268 0,4-27 0,1-17 0,4-25 0,62-390 0,-62 402 0,1 0 0,1 0 0,0 1 0,1-1 0,10-18 0,-15 31 0,0 0 0,0 1 0,1-1 0,-1 0 0,0 1 0,0-1 0,1 1 0,-1 0 0,1 0 0,-1-1 0,1 1 0,0 0 0,-1 0 0,1 0 0,0 1 0,0-1 0,-1 0 0,1 1 0,0-1 0,0 1 0,0-1 0,0 1 0,0 0 0,0 0 0,0 0 0,0 0 0,0 0 0,0 0 0,0 1 0,0-1 0,-1 1 0,1-1 0,0 1 0,0 0 0,0 0 0,-1 0 0,1-1 0,0 2 0,2 1 0,7 5 0,-2 0 0,1 1 0,-1 0 0,14 20 0,16 22 0,-3 1 0,51 100 0,38 125 0,-3-9 0,-117-257 0,20 33 0,-24-41 0,1-1 0,0 1 0,0-1 0,0 0 0,0 1 0,1-1 0,-1 0 0,1 0 0,-1-1 0,1 1 0,0 0 0,4 1 0,-6-2 0,0-1 0,0 0 0,0 0 0,0 1 0,-1-1 0,1 0 0,0 0 0,0 0 0,0 0 0,0 0 0,0 0 0,-1 0 0,1-1 0,0 1 0,0 0 0,0 0 0,0-1 0,-1 1 0,1 0 0,0-1 0,0 1 0,-1-1 0,1 1 0,1-2 0,-1 1 0,0-1 0,0 1 0,0-1 0,0 0 0,0 1 0,0-1 0,0 0 0,-1 0 0,1 0 0,0-3 0,0 0 0,0-1 0,-1 0 0,1 1 0,-1-1 0,-1 0 0,-1-9 0,2 13 0,0 0 0,-1 0 0,1 0 0,-1 0 0,1 1 0,-1-1 0,0 0 0,0 1 0,0-1 0,0 1 0,0-1 0,0 1 0,0-1 0,0 1 0,-1-1 0,1 1 0,-1 0 0,1 0 0,-1 0 0,1 0 0,-1 0 0,1 0 0,-1 0 0,0 1 0,0-1 0,1 0 0,-1 1 0,0 0 0,0-1 0,0 1 0,0 0 0,1 0 0,-1 0 0,0 0 0,0 0 0,0 0 0,0 1 0,0-1 0,1 1 0,-4 0 0,-4 3 0,1-1 0,-1 1 0,1 0 0,0 1 0,0 0 0,1 0 0,-8 7 0,0 1 0,0 2 0,1 0 0,0 0 0,2 1 0,-1 1 0,2 0 0,1 1 0,0 0 0,-9 23 0,12-11 0,8-18 0,-1-11 0,1-1 0,-1 0 0,0 0 0,1 0 0,-1 1 0,0-1 0,1 0 0,-1 0 0,0 0 0,1 0 0,-1 0 0,0 0 0,1 0 0,-1 0 0,0 0 0,1 0 0,-1 0 0,0 0 0,1 0 0,-1 0 0,0 0 0,1 0 0,-1 0 0,0 0 0,1 0 0,-1-1 0,0 1 0,1 0 0,-1 0 0,0 0 0,1-1 0,-1 1 0,0-1 0,11-7 0,-1 0 0,-1-1 0,0 0 0,0-1 0,-1 0 0,10-16 0,5-4 0,258-338-1365,-207 268-5461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3.548"/>
    </inkml:context>
    <inkml:brush xml:id="br0">
      <inkml:brushProperty name="width" value="0.1" units="cm"/>
      <inkml:brushProperty name="height" value="0.1" units="cm"/>
      <inkml:brushProperty name="color" value="#33CCFF"/>
    </inkml:brush>
  </inkml:definitions>
  <inkml:trace contextRef="#ctx0" brushRef="#br0">1 1108 24575,'9'-11'0,"11"-11"0,1 2 0,0 1 0,2 1 0,36-23 0,110-53 0,-109 62 0,250-124-687,5 14-1,7 13 0,578-148 1,-679 227 691,378-34 1,-448 74-34,0 7 1,0 7 0,218 33-1,-293-24-101,0 3 0,-2 3 0,114 46-1,-155-50 114,46 28-1,-68-37 40,0 2 0,-1-1 0,0 1 1,-1 1-1,0 0 0,0 0 0,8 11 0,-15-17 15,0 0 1,0 0-1,0-1 0,-1 1 0,1 0 1,-1 1-1,1-1 0,-1 0 0,0 0 1,0 0-1,-1 1 0,1-1 0,-1 1 1,1-1-1,-1 0 0,0 1 0,0-1 1,-1 1-1,1-1 0,-1 0 0,1 1 1,-1-1-1,0 0 0,-1 0 0,1 0 1,0 1-1,-1-1 0,0 0 1,0-1-1,1 1 0,-2 0 0,1-1 1,0 1-1,-1-1 0,1 1 0,-4 2 1,-6 3 118,0 0 1,0-1 0,0 0 0,-1-1-1,0 0 1,0-1 0,-19 5-1,5-2-251,0-2 0,-1-1-1,0-2 1,1 0-1,-1-2 1,0 0-1,-54-8 1,67 4-6731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3.993"/>
    </inkml:context>
    <inkml:brush xml:id="br0">
      <inkml:brushProperty name="width" value="0.1" units="cm"/>
      <inkml:brushProperty name="height" value="0.1" units="cm"/>
      <inkml:brushProperty name="color" value="#33CCFF"/>
    </inkml:brush>
  </inkml:definitions>
  <inkml:trace contextRef="#ctx0" brushRef="#br0">294 0 24575,'84'54'0,"-42"-33"0,0-1 0,53 16 0,93 19 0,-98-30 0,97 40 0,-168-57 0,0 0 0,-1 2 0,28 19 0,-42-26 0,1 0 0,-1 1 0,0-1 0,0 1 0,-1 0 0,1 0 0,-1 0 0,0 1 0,0-1 0,0 1 0,-1 0 0,1 0 0,-1 0 0,0 0 0,-1 0 0,1 0 0,-1 0 0,1 10 0,-2-9 0,-1 1 0,1-1 0,-1 0 0,-1 0 0,1 0 0,-1 0 0,0 0 0,0 0 0,-1 0 0,0-1 0,-4 8 0,-5 4 0,0-1 0,-19 21 0,-21 16 0,-1-3 0,-76 55 0,-134 71 0,168-119-341,-2-4 0,-3-5-1,-175 59 1,239-96-6485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4.372"/>
    </inkml:context>
    <inkml:brush xml:id="br0">
      <inkml:brushProperty name="width" value="0.1" units="cm"/>
      <inkml:brushProperty name="height" value="0.1" units="cm"/>
      <inkml:brushProperty name="color" value="#33CCFF"/>
    </inkml:brush>
  </inkml:definitions>
  <inkml:trace contextRef="#ctx0" brushRef="#br0">127 1 24575,'0'0'0,"-3"12"0,-2 13 0,0 18 0,0 18 0,0 15 0,-1 12 0,-2 5 0,-3 0 0,-3-4 0,-5-6 0,0-16 0,4-20 0,4-18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5.627"/>
    </inkml:context>
    <inkml:brush xml:id="br0">
      <inkml:brushProperty name="width" value="0.1" units="cm"/>
      <inkml:brushProperty name="height" value="0.1" units="cm"/>
      <inkml:brushProperty name="color" value="#33CCFF"/>
    </inkml:brush>
  </inkml:definitions>
  <inkml:trace contextRef="#ctx0" brushRef="#br0">0 819 24575,'0'0'0,"0"0"0,2-2 0,10-13 0,0 2 0,1-1 0,0 1 0,1 1 0,26-18 0,89-46 0,266-103 0,18 32 0,-131 59-158,367-64-1,-444 119 53,2 9 1,340 3-1,-423 26 103,0 6 0,143 31 0,-181-22 31,0 4 1,-1 3 0,144 68 0,-188-74 142,51 33 1,-80-46-151,-1 0-1,0 1 1,-1 0-1,0 1 1,0 0 0,-1 1-1,0-1 1,12 22-1,-20-29-1,1 1 0,-1 0 0,1 1 0,-1-1 0,-1 0 0,1 0 0,0 0 0,-1 1 0,0-1 0,0 0 0,0 0 0,-1 1 0,1-1 0,-1 0 0,0 0 0,0 0 0,-3 7 0,3-9-67,0 0 1,0 0-1,0 0 1,0 0 0,0 0-1,0-1 1,-1 1-1,1 0 1,-1-1 0,1 1-1,-1-1 1,1 1-1,-1-1 1,0 0-1,0 0 1,0 0 0,0 0-1,0 0 1,0 0-1,0 0 1,0-1 0,0 1-1,0-1 1,0 1-1,0-1 1,-1 0 0,1 0-1,0 0 1,0 0-1,0 0 1,0 0 0,-1-1-1,1 1 1,0-1-1,-2-1 1,-12-5-6779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6.015"/>
    </inkml:context>
    <inkml:brush xml:id="br0">
      <inkml:brushProperty name="width" value="0.1" units="cm"/>
      <inkml:brushProperty name="height" value="0.1" units="cm"/>
      <inkml:brushProperty name="color" value="#33CCFF"/>
    </inkml:brush>
  </inkml:definitions>
  <inkml:trace contextRef="#ctx0" brushRef="#br0">1 0 24575,'18'6'0,"286"101"0,-256-87 0,-1 3 0,-1 2 0,-1 1 0,47 37 0,-79-52 0,0 0 0,-1 0 0,0 1 0,0 1 0,17 24 0,-26-32 0,0 0 0,-1-1 0,1 1 0,-1 0 0,0 1 0,0-1 0,0 0 0,-1 1 0,0-1 0,0 0 0,0 1 0,-1-1 0,0 1 0,0-1 0,0 1 0,-1 0 0,0-1 0,0 0 0,0 1 0,0-1 0,-4 8 0,0-3 0,-1 0 0,0 0 0,-1-1 0,0 0 0,0 0 0,-1 0 0,-17 14 0,-70 46 0,87-63 0,-60 37-682,-119 56-1,115-67-6143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6.558"/>
    </inkml:context>
    <inkml:brush xml:id="br0">
      <inkml:brushProperty name="width" value="0.1" units="cm"/>
      <inkml:brushProperty name="height" value="0.1" units="cm"/>
      <inkml:brushProperty name="color" value="#33CCFF"/>
    </inkml:brush>
  </inkml:definitions>
  <inkml:trace contextRef="#ctx0" brushRef="#br0">1 1 24575,'0'0'0,"4"14"0,7 18 0,7 16 0,8 16 0,4 12 0,5 10 0,4 10 0,3 9 0,4 6 0,1 1 0,4 0 0,-8-20 0,-11-26 0,-10-23 0,-10-20-8191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7.168"/>
    </inkml:context>
    <inkml:brush xml:id="br0">
      <inkml:brushProperty name="width" value="0.1" units="cm"/>
      <inkml:brushProperty name="height" value="0.1" units="cm"/>
      <inkml:brushProperty name="color" value="#33CCFF"/>
    </inkml:brush>
  </inkml:definitions>
  <inkml:trace contextRef="#ctx0" brushRef="#br0">1 783 24575,'0'0'0,"2"-1"0,26-21 0,0 2 0,40-21 0,71-30 0,-117 61 0,152-68-203,4 8-1,318-81 0,391-21-906,495 30-712,-1222 138 1375,236 23 0,-329-11 601,0 4 0,0 2-1,-1 3 1,-1 3 0,-1 2 0,71 36 0,-77-26 760,77 52-1,-106-62-606,0 1-1,-1 1 1,-2 1 0,25 32-1,-35-34 36,-12-14-684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2.995"/>
    </inkml:context>
    <inkml:brush xml:id="br0">
      <inkml:brushProperty name="width" value="0.05" units="cm"/>
      <inkml:brushProperty name="height" value="0.05" units="cm"/>
    </inkml:brush>
  </inkml:definitions>
  <inkml:trace contextRef="#ctx0" brushRef="#br0">387 0 24575,'-10'7'0,"-28"24"0,2 2 0,-45 50 0,-53 83 0,130-161 0,-8 9 0,1 1 0,1 1 0,0-1 0,1 2 0,0-1 0,-10 31 0,18-45 0,0 0 0,1 0 0,-1 0 0,1 0 0,0 0 0,-1 0 0,1 0 0,0 0 0,0 0 0,0 0 0,1 1 0,-1-1 0,0 0 0,1 0 0,-1 0 0,1 0 0,0-1 0,0 1 0,-1 0 0,1 0 0,1 0 0,-1 0 0,0-1 0,0 1 0,1-1 0,-1 1 0,0-1 0,1 1 0,0-1 0,-1 0 0,1 0 0,0 0 0,0 0 0,2 1 0,3 1 0,0-1 0,0 0 0,1-1 0,-1 0 0,1 0 0,-1-1 0,1 0 0,11-1 0,41-7 0,0-2 0,76-25 0,20-3 0,-150 36 0,0 1 0,-1 0 0,1 0 0,0 0 0,-1 0 0,1 1 0,0 0 0,0 0 0,9 2 0,-14-2 0,0 1 0,-1-1 0,1 0 0,-1 1 0,1-1 0,-1 1 0,1-1 0,-1 1 0,1-1 0,-1 1 0,1-1 0,-1 1 0,0-1 0,1 1 0,-1 0 0,0-1 0,1 1 0,-1-1 0,0 1 0,0 0 0,0-1 0,0 1 0,1 0 0,-1 0 0,0-1 0,0 1 0,0 0 0,-1-1 0,1 1 0,0 0 0,0-1 0,0 1 0,0 0 0,-1-1 0,1 1 0,0 0 0,0-1 0,-1 1 0,1-1 0,-1 1 0,1-1 0,0 1 0,-2 0 0,-21 31 0,20-29 0,-74 88 0,-64 78 0,107-125 0,-51 93 0,81-132 49,1 1 0,0 1 0,1-1-1,0 0 1,0 1 0,-2 11 0,4-17-89,-1 0 0,1 0 1,0 0-1,0 1 0,1-1 0,-1 0 1,0 0-1,0 0 0,0 0 1,1 0-1,-1 1 0,1-1 1,-1 0-1,1 0 0,-1 0 1,1 0-1,0 0 0,-1 0 0,1 0 1,0 0-1,0-1 0,-1 1 1,1 0-1,0 0 0,0-1 1,0 1-1,0 0 0,0-1 1,0 1-1,0-1 0,1 1 1,-1-1-1,0 0 0,0 0 0,0 1 1,0-1-1,0 0 0,1 0 1,-1 0-1,0 0 0,0 0 1,2-1-1,24 0-6786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7.584"/>
    </inkml:context>
    <inkml:brush xml:id="br0">
      <inkml:brushProperty name="width" value="0.1" units="cm"/>
      <inkml:brushProperty name="height" value="0.1" units="cm"/>
      <inkml:brushProperty name="color" value="#33CCFF"/>
    </inkml:brush>
  </inkml:definitions>
  <inkml:trace contextRef="#ctx0" brushRef="#br0">0 1 24575,'3'0'0,"0"2"0,0-1 0,0 0 0,0 0 0,-1 1 0,1 0 0,4 3 0,9 5 0,636 310 0,-612-303 0,83 38 0,-101-43 0,-1 0 0,0 2 0,25 19 0,-41-28 0,0-1 0,0 1 0,0 0 0,0 1 0,-1-1 0,0 1 0,0-1 0,-1 1 0,0 0 0,0 1 0,0-1 0,2 9 0,-4-10 0,0 1 0,0 0 0,-1 0 0,1-1 0,-1 1 0,-1 0 0,1 0 0,-1-1 0,0 1 0,-1 0 0,1-1 0,-1 1 0,0-1 0,-5 10 0,-3 1 0,1 0 0,-2-1 0,0 0 0,-1-1 0,-21 20 0,-77 59 0,59-55-227,-2-1-1,-1-3 1,-1-2-1,-2-3 1,-62 23-1,26-21-6598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8.200"/>
    </inkml:context>
    <inkml:brush xml:id="br0">
      <inkml:brushProperty name="width" value="0.1" units="cm"/>
      <inkml:brushProperty name="height" value="0.1" units="cm"/>
      <inkml:brushProperty name="color" value="#33CCFF"/>
    </inkml:brush>
  </inkml:definitions>
  <inkml:trace contextRef="#ctx0" brushRef="#br0">492 192 24575,'-8'-13'0,"0"1"0,0 1 0,-1 0 0,0 1 0,-1 0 0,0 0 0,-1 1 0,0 0 0,0 1 0,-1 1 0,0-1 0,-1 2 0,1 0 0,-1 0 0,-15-3 0,19 6 0,0 1 0,-1 0 0,1 0 0,-1 1 0,1 1 0,-1-1 0,0 2 0,1-1 0,-1 1 0,1 1 0,-1 0 0,1 0 0,0 1 0,0 0 0,0 0 0,0 1 0,0 0 0,1 1 0,-1 0 0,1 0 0,-10 10 0,8-6 0,2 0 0,-1 1 0,1 0 0,0 0 0,1 1 0,1 0 0,-1 0 0,2 1 0,-1 0 0,2 0 0,0 0 0,0 1 0,1-1 0,1 1 0,0 0 0,0-1 0,1 1 0,2 24 0,1-11 0,1-1 0,1 1 0,2-1 0,0 0 0,1 0 0,2-1 0,0 0 0,21 36 0,-8-22 0,3-1 0,1-1 0,1-2 0,2 0 0,1-2 0,2-1 0,1-1 0,40 27 0,-58-47 0,-1-1 0,1 0 0,1-1 0,-1-1 0,1 0 0,26 7 0,-34-12 0,0-1 0,0 0 0,0 0 0,-1 0 0,1-1 0,0 0 0,0-1 0,0 0 0,0 0 0,0 0 0,-1-1 0,1-1 0,0 1 0,-1-1 0,0 0 0,10-7 0,-3 1 0,-1-1 0,0-1 0,-1 0 0,0 0 0,-1-1 0,0-1 0,-1 0 0,12-20 0,-2-2 0,-1 0 0,18-51 0,-24 52 0,-1-1 0,-2-1 0,-1 0 0,-2 0 0,-1-1 0,0-37 0,-6 58 0,0 0 0,-1 0 0,0 1 0,-1-1 0,-1 0 0,-1 1 0,0 0 0,-1 0 0,0 0 0,-2 0 0,1 1 0,-2 0 0,0 1 0,0-1 0,-2 2 0,-16-20 0,11 18-136,-1 0-1,0 1 1,-1 0-1,-1 1 1,0 1-1,0 1 1,-1 1-1,0 0 0,-38-10 1,33 14-6690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9.092"/>
    </inkml:context>
    <inkml:brush xml:id="br0">
      <inkml:brushProperty name="width" value="0.1" units="cm"/>
      <inkml:brushProperty name="height" value="0.1" units="cm"/>
      <inkml:brushProperty name="color" value="#33CCFF"/>
    </inkml:brush>
  </inkml:definitions>
  <inkml:trace contextRef="#ctx0" brushRef="#br0">0 744 24575,'15'-10'0,"56"-35"0,2 4 0,101-42 0,165-43 0,692-139-527,28 122 0,-272 112 527,-6 84 0,-423 10-5,-303-49 4,-1 2 0,0 3 0,-1 2 0,61 33 0,-94-43 1,-1 1 0,29 24 0,-42-31 0,-1 0 0,1 0 0,-1 1 0,0-1 0,-1 1 0,1 1 0,-1-1 0,-1 1 0,1-1 0,-1 1 0,3 9 0,-5-14 58,-1 0 0,1 0 0,-1 0 0,0 0 0,1 0 0,-1 1-1,0-1 1,0 0 0,-1 0 0,1 0 0,0 0 0,-1 1 0,1-1-1,-2 4 1,1-6-96,1 1 0,-1 0 0,0 0 0,1 0 0,-1 0 0,0-1 0,1 1 0,-1 0 0,0-1 0,0 1 0,0-1 0,0 1 0,0-1 0,0 1 1,0-1-1,1 1 0,-1-1 0,0 0 0,0 1 0,0-1 0,-1 0 0,1 0 0,0 0 0,0 0 0,0 0 0,0 0 0,0 0 0,0 0 0,0-1 0,-1 1 0,-20-8-6780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49.533"/>
    </inkml:context>
    <inkml:brush xml:id="br0">
      <inkml:brushProperty name="width" value="0.1" units="cm"/>
      <inkml:brushProperty name="height" value="0.1" units="cm"/>
      <inkml:brushProperty name="color" value="#33CCFF"/>
    </inkml:brush>
  </inkml:definitions>
  <inkml:trace contextRef="#ctx0" brushRef="#br0">48 0 24575,'14'13'0,"15"12"0,1-1 0,1-2 0,47 26 0,111 46 0,-112-57 0,-45-22 0,29 14 0,-2 2 0,80 55 0,-129-78 0,0 0 0,0 1 0,-1 0 0,0 1 0,0-1 0,8 15 0,-13-18 0,-1-1 0,0 1 0,0 0 0,-1 1 0,0-1 0,0 0 0,0 1 0,-1-1 0,0 1 0,0-1 0,0 1 0,-1-1 0,-1 13 0,-1-6 0,-1-1 0,0 0 0,-1 0 0,-1 0 0,1 0 0,-2 0 0,0-1 0,0 0 0,-1 0 0,0-1 0,-12 13 0,-3 1 0,-1-1 0,-1-1 0,-34 25 0,26-24 43,-1-1 0,-1-2-1,0-1 1,-2-1 0,0-3-1,-1-1 1,-52 13 0,70-23-86,0 0 0,0-2 1,0 0-1,0-2 0,-1 0 1,1-1-1,-26-5 0,31 3-71,1 0 1,0-1-1,0-1 0,0 0 0,0-1 1,1 0-1,0-1 0,0 0 0,1-1 1,0-1-1,-12-11 0,7 3-6712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50.232"/>
    </inkml:context>
    <inkml:brush xml:id="br0">
      <inkml:brushProperty name="width" value="0.1" units="cm"/>
      <inkml:brushProperty name="height" value="0.1" units="cm"/>
      <inkml:brushProperty name="color" value="#33CCFF"/>
    </inkml:brush>
  </inkml:definitions>
  <inkml:trace contextRef="#ctx0" brushRef="#br0">618 83 24575,'-9'-10'0,"1"3"0,1 0 0,-1 0 0,0 1 0,-1 0 0,1 1 0,-1-1 0,-1 2 0,1-1 0,0 1 0,-1 1 0,0 0 0,0 0 0,0 1 0,0 0 0,0 1 0,0 0 0,-1 0 0,1 1 0,0 1 0,-1 0 0,1 0 0,0 1 0,0 0 0,0 1 0,-17 7 0,4 0 0,1 2 0,1 0 0,0 1 0,1 1 0,0 1 0,1 1 0,1 0 0,0 2 0,2 0 0,0 1 0,1 0 0,-20 35 0,23-34 0,1 1 0,1 1 0,0 0 0,2 0 0,1 0 0,1 1 0,0 0 0,2 1 0,1-1 0,1 1 0,1 0 0,1-1 0,3 28 0,0-29 0,2-1 0,0 0 0,1 0 0,2-1 0,0 0 0,0 0 0,2-1 0,1 0 0,0 0 0,1-2 0,23 27 0,-23-31 0,-1-2 0,2 1 0,-1-1 0,1-1 0,1-1 0,0 0 0,0 0 0,1-1 0,0-1 0,0-1 0,1 0 0,0-1 0,0 0 0,0-2 0,27 4 0,-32-7 0,1 1 0,-1-2 0,0 0 0,0 0 0,0-1 0,0 0 0,-1-1 0,1 0 0,0-1 0,15-7 0,-12 3 0,-1 0 0,0-1 0,-1 0 0,0-1 0,0 0 0,18-22 0,-6 1 0,-2-1 0,-1-1 0,-2 0 0,-1-2 0,16-44 0,-15 30 0,15-54 0,-30 85 0,0-1 0,-1 1 0,0-1 0,-2 0 0,0 0 0,-3-27 0,1 40 0,0 0 0,0 0 0,0 0 0,-1 0 0,0 0 0,0 0 0,-1 1 0,1-1 0,-1 1 0,-1 0 0,1-1 0,-1 1 0,0 1 0,0-1 0,0 1 0,0-1 0,-1 1 0,0 1 0,0-1 0,0 1 0,-6-4 0,-4 0 0,-1 1 0,0 0 0,-1 2 0,1-1 0,-1 2 0,-31-3 0,-96-2-1365,-9 7-5461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38.455"/>
    </inkml:context>
    <inkml:brush xml:id="br0">
      <inkml:brushProperty name="width" value="0.1" units="cm"/>
      <inkml:brushProperty name="height" value="0.1" units="cm"/>
      <inkml:brushProperty name="color" value="#33CCFF"/>
    </inkml:brush>
  </inkml:definitions>
  <inkml:trace contextRef="#ctx0" brushRef="#br0">22573 3787 24575,'-3'-17'0,"-11"-38"0,-3 1 0,-1 1 0,-3 0 0,-40-70 0,27 63 0,-3 2 0,-3 2 0,-61-68 0,44 65 0,-111-89 0,-80-34 0,167 124 0,56 40 0,-725-510 0,-33 49 0,506 339-514,-425-150 0,-323-27-515,28 83 1056,-12 42-362,-1229-115-1203,460 205 1538,1196 75 0,-742-25 0,0 61 0,-902 190 0,1703-121 0,-693 194 0,151 98-349,736-225 24,-350 212 0,371-169 199,-424 341 0,537-365 101,8 8 0,-321 385 0,182-87 532,46 25 0,115-144 1339,134-268-1164,3 1 1,-23 118-1,49-188-575,0-7-86,0 0 1,1 0-1,0 0 1,0 0 0,1 0-1,0 0 1,0 0-1,0 0 1,3 10-1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38.901"/>
    </inkml:context>
    <inkml:brush xml:id="br0">
      <inkml:brushProperty name="width" value="0.1" units="cm"/>
      <inkml:brushProperty name="height" value="0.1" units="cm"/>
      <inkml:brushProperty name="color" value="#33CCFF"/>
    </inkml:brush>
  </inkml:definitions>
  <inkml:trace contextRef="#ctx0" brushRef="#br0">1 0 24575,'10'21'0,"4"14"0,-1 2 0,-2-1 0,11 66 0,4 121 0,-20-167 0,-3-14 0,1-1 0,11 59 0,-13-90 0,1 0 0,0 0 0,0 0 0,1 0 0,1-1 0,-1 0 0,1 0 0,1 0 0,0 0 0,0-1 0,8 8 0,-10-12 0,1 0 0,0 0 0,0-1 0,0 1 0,0-1 0,1 0 0,0-1 0,-1 1 0,1-1 0,0 0 0,11 2 0,-6-3 0,-1 0 0,1-1 0,-1 0 0,1 0 0,-1-1 0,15-3 0,8-5 0,0-1 0,-1-2 0,40-20 0,244-141 281,-11-25-508,-86 54-1192,-101 69-5407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0:39.808"/>
    </inkml:context>
    <inkml:brush xml:id="br0">
      <inkml:brushProperty name="width" value="0.1" units="cm"/>
      <inkml:brushProperty name="height" value="0.1" units="cm"/>
      <inkml:brushProperty name="color" value="#33CCFF"/>
    </inkml:brush>
  </inkml:definitions>
  <inkml:trace contextRef="#ctx0" brushRef="#br0">317 1 24575,'-7'0'0,"0"0"0,0 1 0,0 0 0,0 1 0,0-1 0,0 1 0,0 0 0,1 1 0,-1 0 0,1 0 0,0 0 0,0 1 0,0 0 0,0 0 0,1 0 0,-1 1 0,1 0 0,-6 7 0,-4 6 0,0 1 0,1 1 0,1 0 0,-11 24 0,5-5 0,2 0 0,2 1 0,1 1 0,3 0 0,1 1 0,2 0 0,-4 58 0,9-64 0,3 0 0,1 0 0,1 0 0,2-1 0,2 1 0,1-1 0,2 0 0,1-1 0,17 39 0,-19-56 0,1 1 0,0-1 0,1 0 0,1-1 0,1 0 0,0-1 0,1-1 0,24 21 0,-29-28 0,1 0 0,0-1 0,1 0 0,0-1 0,0 0 0,0 0 0,0-1 0,1-1 0,-1 0 0,1 0 0,0-1 0,0 0 0,0-1 0,0 0 0,0-1 0,17-2 0,-4-1 0,-1-2 0,0 0 0,0-2 0,-1 0 0,0-2 0,0 0 0,-1-2 0,0 0 0,-1-1 0,30-24 0,-31 20 0,0 0 0,-1-1 0,-1 0 0,-1-2 0,0 0 0,-2-1 0,0 0 0,-1-1 0,-1 0 0,10-28 0,-15 31 0,-1-1 0,-1 0 0,-1 0 0,-1-1 0,0 1 0,-1-1 0,-2 1 0,0-1 0,-1 0 0,0 1 0,-8-29 0,3 24 0,-1-1 0,-1 1 0,-2 1 0,0 0 0,-2 0 0,0 1 0,-1 0 0,-24-28 0,11 18 57,-1 2 0,-2 1 0,0 1 0,-2 1 0,-45-29 0,53 41-247,0 2 0,-1 0 1,0 2-1,-1 0 0,0 2 1,-1 1-1,0 1 1,-51-7-1,-31 8-6636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15.816"/>
    </inkml:context>
    <inkml:brush xml:id="br0">
      <inkml:brushProperty name="width" value="0.1" units="cm"/>
      <inkml:brushProperty name="height" value="0.1" units="cm"/>
      <inkml:brushProperty name="color" value="#33CCFF"/>
    </inkml:brush>
  </inkml:definitions>
  <inkml:trace contextRef="#ctx0" brushRef="#br0">0 1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31.894"/>
    </inkml:context>
    <inkml:brush xml:id="br0">
      <inkml:brushProperty name="width" value="0.05" units="cm"/>
      <inkml:brushProperty name="height" value="0.05" units="cm"/>
    </inkml:brush>
  </inkml:definitions>
  <inkml:trace contextRef="#ctx0" brushRef="#br0">2763 1151 24575,'-10'-10'0,"-32"-27"0,-2 1 0,-1 2 0,-1 2 0,-2 2 0,-1 2 0,-2 3 0,0 1 0,-1 3 0,-67-17 0,45 18 0,-2 3 0,0 4 0,0 4 0,-1 2 0,-132 6 0,143 6 0,1 3 0,0 3 0,1 2 0,0 3 0,1 3 0,0 3 0,-60 31 0,60-20 0,1 2 0,2 3 0,2 3 0,2 3 0,1 1 0,3 4 0,1 1 0,3 2 0,3 3 0,-59 89 0,44-49 0,5 3 0,4 2 0,4 2 0,4 2 0,6 2 0,-29 129 0,55-181 0,2 0 0,3 1 0,1 106 0,7-123 0,2-1 0,1 0 0,2 0 0,2 0 0,1-1 0,25 58 0,-15-51 0,2-2 0,2-1 0,2 0 0,47 55 0,-31-49 0,1-1 0,96 74 0,-50-57 0,2-4 0,3-3 0,170 70 0,-160-82 0,1-5 0,2-4 0,1-5 0,179 23 0,-220-45 0,-1-4 0,1-3 0,100-12 0,-117 4 0,0-1 0,0-3 0,-1-3 0,-1-1 0,56-28 0,-75 30 0,-2-1 0,0-1 0,-1-2 0,0 0 0,27-28 0,-35 29 0,-1-2 0,-1 0 0,-1 0 0,-1-2 0,0 1 0,-2-2 0,12-26 0,-10 13 0,-2 0 0,-1-1 0,-2-1 0,-2 0 0,5-52 0,-7-194 0,-23-263-533,-1-30-44,17 351 577,-8-251 0,-32 5 0,32 404 74,-3 1-1,-2 1 1,-37-96 0,40 134-133,0 0 0,-2 1 0,-1 0 0,-21-25 0,24 35-110,-1 1 1,-1 1-1,0 0 0,-1 0 1,-1 2-1,-32-21 1,18 17-2783,-46-16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3.453"/>
    </inkml:context>
    <inkml:brush xml:id="br0">
      <inkml:brushProperty name="width" value="0.05" units="cm"/>
      <inkml:brushProperty name="height" value="0.05" units="cm"/>
    </inkml:brush>
  </inkml:definitions>
  <inkml:trace contextRef="#ctx0" brushRef="#br0">502 127 24575,'1'-13'0,"0"7"0,-1 0 0,0 1 0,0-1 0,-1 0 0,0 1 0,0-1 0,0 1 0,0-1 0,-1 1 0,0-1 0,-4-6 0,5 10 0,-1-1 0,1 1 0,-1 0 0,0 0 0,0 0 0,0 0 0,0 0 0,-1 0 0,1 0 0,0 1 0,-1-1 0,1 1 0,-1 0 0,1 0 0,-1 0 0,0 0 0,0 0 0,1 0 0,-1 1 0,0-1 0,0 1 0,0 0 0,0 0 0,1 0 0,-4 0 0,-7 2 0,1 1 0,0 0 0,0 0 0,0 1 0,1 0 0,-1 1 0,1 1 0,0 0 0,0 0 0,1 1 0,-14 12 0,-3 4 0,1 1 0,-41 49 0,44-45 0,2 2 0,1 0 0,-18 37 0,29-50 0,1 0 0,1 0 0,1 1 0,1 0 0,0 0 0,1 1 0,-2 32 0,6-44 0,0-1 0,0 0 0,1 0 0,-1 0 0,1 0 0,1 0 0,-1-1 0,1 1 0,4 9 0,-5-14 0,0 1 0,0 0 0,0-1 0,0 1 0,0-1 0,0 0 0,1 1 0,-1-1 0,0 0 0,1 0 0,-1 0 0,1 0 0,0 0 0,-1 0 0,1 0 0,0 0 0,-1-1 0,1 1 0,0-1 0,0 1 0,-1-1 0,1 0 0,0 1 0,0-1 0,0 0 0,0 0 0,-1 0 0,1-1 0,0 1 0,0 0 0,0-1 0,-1 1 0,1-1 0,2-1 0,4-1 0,0-1 0,-1-1 0,1 1 0,-1-1 0,0 0 0,-1-1 0,1 0 0,-1 0 0,0 0 0,-1-1 0,6-7 0,5-10 0,-1 0 0,13-28 0,-9 7-195,-1 0 0,-2-2 0,-2 1 0,-3-2 0,-1 0 0,5-83 0,-12 98-6631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33.076"/>
    </inkml:context>
    <inkml:brush xml:id="br0">
      <inkml:brushProperty name="width" value="0.05" units="cm"/>
      <inkml:brushProperty name="height" value="0.05" units="cm"/>
    </inkml:brush>
  </inkml:definitions>
  <inkml:trace contextRef="#ctx0" brushRef="#br0">2856 641 24575,'-1'-2'0,"1"0"0,0 1 0,0-1 0,-1 1 0,1-1 0,-1 1 0,0 0 0,1-1 0,-1 1 0,-1-3 0,-3-5 0,-11-22 0,-2 0 0,-1 1 0,-1 1 0,-2 1 0,0 1 0,-2 1 0,-1 1 0,-1 1 0,-37-26 0,27 24 0,-2 2 0,-1 1 0,0 2 0,-2 1 0,0 3 0,-87-25 0,71 31 0,-1 1 0,-1 3 0,1 3 0,-1 3 0,0 1 0,1 4 0,-1 2 0,1 3 0,1 2 0,-64 21 0,43-7 0,2 3 0,1 4 0,2 3 0,1 3 0,2 4 0,-116 90 0,105-63-42,3 3 1,3 3-1,4 4 0,3 3 0,4 3 0,3 2 0,5 3 0,-50 105 1,64-104-1,4 1 0,4 1 0,5 2 0,3 1 0,4 1 1,5 1-1,4 1 0,0 176 0,16-202 42,3-1 0,3 1 0,4-2 0,2 1 0,4-2 0,44 110 0,-37-121 0,2-2 0,3-1 0,2-1 0,3-2 0,2-2 0,2-1 0,84 80 0,-76-87 0,2-3 0,2-2 0,2-2 0,111 55 0,-91-58 0,2-4 0,1-2 0,119 24 0,-81-32 0,0-4 0,0-6 0,1-4 0,0-5 0,198-27 0,-221 13 0,-1-4 0,-1-4 0,170-65 0,-205 63 0,-1-3 0,-1-2 0,-2-2 0,-1-3 0,-1-2 0,-2-1 0,47-50 0,-55 44 0,-1-2 0,-2-2 0,-3-1 0,57-104 0,-58 83 0,-3-1 0,-3-2 0,24-103 0,-28 69 0,17-199 0,-35-107 0,-13 269 0,-6 1 0,-6 1 0,-71-252 0,61 299 0,-4 2 0,-4 1 0,-4 2 0,-4 2 0,-3 2 0,-86-112 0,106 160-138,-1 2 1,-2 1-1,-1 2 0,-1 1 0,-2 1 1,-1 2-1,-1 2 0,-56-29 0,-15 7-6060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34.315"/>
    </inkml:context>
    <inkml:brush xml:id="br0">
      <inkml:brushProperty name="width" value="0.05" units="cm"/>
      <inkml:brushProperty name="height" value="0.05" units="cm"/>
    </inkml:brush>
  </inkml:definitions>
  <inkml:trace contextRef="#ctx0" brushRef="#br0">2154 359 24575,'-3'-2'0,"-51"-20"0,0 3 0,-2 2 0,0 2 0,-1 3 0,-68-6 0,82 15 0,1 1 0,-1 3 0,0 1 0,0 2 0,1 2 0,0 2 0,-73 24 0,56-10 0,1 3 0,2 2 0,0 3 0,-100 72 0,95-53 0,1 3 0,2 2 0,-75 93 0,59-51 0,5 4 0,4 2 0,5 4 0,4 1 0,-51 143 0,59-118 0,5 2 0,-39 218 0,67-259 0,4 2 0,5 0 0,3-1 0,18 168 0,-5-201 0,2-1 0,3-1 0,3 0 0,2-1 0,3-1 0,2-2 0,2 0 0,3-1 0,3-2 0,51 65 0,-30-52 0,3-3 0,3-2 0,2-3 0,3-3 0,1-2 0,147 84 0,-150-103 0,2-2 0,1-3 0,1-3 0,1-3 0,1-2 0,1-4 0,0-3 0,1-3 0,106 1 0,-109-12 0,-1-2 0,1-4 0,-1-2 0,0-4 0,-1-2 0,-1-3 0,-1-3 0,0-3 0,-2-2 0,66-39 0,-72 31-15,-1-3-1,-2-1 0,-2-3 1,-1-2-1,-3-3 1,81-98-1,-79 78-24,-4-2 0,-2-2 0,-4-1 0,-3-2 0,30-86 0,-31 54-20,-4-2 0,-5 0 0,17-147-1,-30 120 25,-6-1 0,-13-178-1,-7 162 37,-7 2 0,-50-191 0,39 229 0,-5 1 0,-5 2 0,-87-165 0,95 216 1,-2 0 0,-3 3-1,-2 1 1,-3 2-1,-70-66 1,73 81-8,-1 3 0,-2 1 0,-1 2-1,-2 2 1,0 2 0,-2 2 0,-61-21 0,-55-3-1242,20 19-4941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35.420"/>
    </inkml:context>
    <inkml:brush xml:id="br0">
      <inkml:brushProperty name="width" value="0.05" units="cm"/>
      <inkml:brushProperty name="height" value="0.05" units="cm"/>
    </inkml:brush>
  </inkml:definitions>
  <inkml:trace contextRef="#ctx0" brushRef="#br0">2045 338 24575,'-14'-13'0,"-29"-24"0,0 2 0,-3 2 0,0 2 0,-2 2 0,-2 2 0,0 3 0,-83-29 0,87 39 0,0 2 0,0 2 0,-1 2 0,0 2 0,0 2 0,-1 2 0,1 3 0,-1 1 0,-61 11 0,51-1 0,0 2 0,1 3 0,1 2 0,0 3 0,2 2 0,1 2 0,1 3 0,1 2 0,-60 48 0,74-49 0,0 2 0,3 2 0,1 1 0,1 1 0,2 2 0,1 1 0,3 1 0,1 2 0,2 0 0,2 2 0,-29 84 0,33-63 0,3 0 0,3 0 0,2 1 0,4 0 0,4 98 0,10-27 0,42 220 0,-17-194 0,7 0 0,78 198 0,-83-273 0,3-1 0,5-3 0,3-1 0,4-2 0,88 108 0,-117-164 0,0-1 0,2-1 0,0-2 0,1 0 0,31 18 0,-36-26 0,1-2 0,1-1 0,-1 0 0,2-1 0,-1-2 0,1 0 0,39 5 0,-28-8 0,1-2 0,0-1 0,0-2 0,-1-1 0,1-2 0,0-1 0,-1-2 0,0-2 0,-1 0 0,0-3 0,-1 0 0,0-2 0,50-31 0,-38 17 0,-2-1 0,0-3 0,-3-1 0,0-2 0,-3-2 0,-1-1 0,-1-2 0,43-69 0,-33 35 0,-3-2 0,-4-2 0,-3-1 0,-3-2 0,-5-1 0,-2-1 0,11-86 0,-18 52 0,-4 0 0,-6 0 0,-5-1 0,-21-188 0,4 187 0,-6 1 0,-43-137 0,42 186 0,-3 0 0,-3 2 0,-3 1 0,-74-115 0,75 141-227,-1 0-1,-2 2 1,-2 2-1,-2 1 1,-57-44-1,-46-17-6492,138 94 6613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37.180"/>
    </inkml:context>
    <inkml:brush xml:id="br0">
      <inkml:brushProperty name="width" value="0.05" units="cm"/>
      <inkml:brushProperty name="height" value="0.05" units="cm"/>
    </inkml:brush>
  </inkml:definitions>
  <inkml:trace contextRef="#ctx0" brushRef="#br0">294 0 24575,'-11'4'0,"-5"4"0,0 1 0,1 0 0,1 1 0,-1 1 0,1 0 0,1 1 0,0 0 0,1 1 0,0 0 0,1 1 0,1 1 0,-13 21 0,6-6 0,2 1 0,1 0 0,2 1 0,0 1 0,-9 50 0,18-71 0,1 0 0,0 0 0,1 0 0,1 21 0,0-30 0,0-1 0,1 1 0,-1 0 0,1 0 0,-1-1 0,1 1 0,0 0 0,0-1 0,0 1 0,0 0 0,1-1 0,-1 0 0,1 1 0,-1-1 0,1 0 0,0 0 0,0 0 0,0 0 0,0 0 0,0 0 0,0-1 0,1 1 0,-1-1 0,1 1 0,-1-1 0,3 1 0,3 0 0,-1 0 0,1 0 0,-1-1 0,1-1 0,-1 1 0,1-1 0,10-1 0,55-11 0,-53 8 0,81-19 0,-59 12 0,0 2 0,0 1 0,61-2 0,-100 10 0,0 0 0,1 0 0,-1 1 0,0-1 0,1 1 0,-1-1 0,0 1 0,0 0 0,1 1 0,2 1 0,-5-3 0,0 1 0,0 0 0,0 0 0,0-1 0,0 1 0,-1 0 0,1 0 0,0 0 0,-1 0 0,1 0 0,0 0 0,-1 0 0,1 1 0,-1-1 0,0 0 0,1 0 0,-1 0 0,0 0 0,0 1 0,0-1 0,0 0 0,0 0 0,0 0 0,0 1 0,0-1 0,0 0 0,-1 0 0,1 0 0,0 1 0,-1 0 0,-5 13 0,0-1 0,-1 0 0,-1-1 0,0 0 0,0 0 0,-19 20 0,7-7 0,-291 356-1365,300-369-5461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37.605"/>
    </inkml:context>
    <inkml:brush xml:id="br0">
      <inkml:brushProperty name="width" value="0.05" units="cm"/>
      <inkml:brushProperty name="height" value="0.05" units="cm"/>
    </inkml:brush>
  </inkml:definitions>
  <inkml:trace contextRef="#ctx0" brushRef="#br0">299 140 24575,'-5'3'0,"1"1"0,0-1 0,-1 0 0,0-1 0,-8 5 0,-12 6 0,6 1 0,1 0 0,1 2 0,1 0 0,0 0 0,1 2 0,0 0 0,2 0 0,0 1 0,-10 22 0,11-16 0,1 0 0,0 0 0,3 1 0,0 0 0,1 0 0,2 1 0,-4 36 0,8-52 0,1 0 0,0 0 0,1 0 0,0 0 0,0 0 0,5 15 0,-6-23 0,1 0 0,0 0 0,0 0 0,1 0 0,-1 0 0,1-1 0,-1 1 0,1 0 0,0-1 0,0 1 0,0-1 0,0 0 0,0 0 0,1 0 0,-1 0 0,1 0 0,-1 0 0,1 0 0,0-1 0,0 0 0,0 1 0,0-1 0,0 0 0,0 0 0,0-1 0,5 2 0,-1-2 0,0 0 0,0-1 0,0 1 0,-1-1 0,1-1 0,0 1 0,-1-1 0,1 0 0,-1-1 0,1 1 0,-1-1 0,10-7 0,2-2 0,0-1 0,28-27 0,-17 11 0,-1-1 0,-1-1 0,-2-2 0,-1 0 0,-1-2 0,-2-1 0,-2 0 0,-1-1 0,-2-1 0,15-55 0,-27 78 0,0 0 0,-2-1 0,0 0 0,-1 1 0,-1-29 0,0 39 0,0 0 0,-1 0 0,0 1 0,0-1 0,0 0 0,-1 1 0,1-1 0,-1 1 0,0-1 0,0 1 0,-1 0 0,1 0 0,-1 0 0,0 0 0,0 0 0,-1 1 0,1-1 0,-1 1 0,1 0 0,-1 0 0,0 0 0,-7-3 0,5 3-227,-1 1-1,0 0 1,1 0-1,-1 0 1,-8 0-1,-35-1-6598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38.456"/>
    </inkml:context>
    <inkml:brush xml:id="br0">
      <inkml:brushProperty name="width" value="0.05" units="cm"/>
      <inkml:brushProperty name="height" value="0.05" units="cm"/>
    </inkml:brush>
  </inkml:definitions>
  <inkml:trace contextRef="#ctx0" brushRef="#br0">538 26 24575,'-12'-6'0,"2"2"0,0 0 0,0 1 0,-1 1 0,1-1 0,-1 2 0,0-1 0,0 2 0,1-1 0,-1 2 0,0-1 0,0 1 0,1 1 0,-1 0 0,1 0 0,-1 1 0,-16 7 0,7-1 0,1 0 0,0 1 0,0 1 0,1 0 0,1 1 0,0 2 0,-24 22 0,24-18 0,1 0 0,1 2 0,0 0 0,1 0 0,1 1 0,2 1 0,0 0 0,1 1 0,1 0 0,1 0 0,-9 41 0,16-55 0,0 0 0,0 1 0,1-1 0,0 0 0,0 0 0,1 0 0,0 0 0,4 14 0,-3-17 0,0-1 0,0 0 0,1 0 0,-1 0 0,1 0 0,0-1 0,0 1 0,1-1 0,-1 0 0,1 0 0,0 0 0,0 0 0,1-1 0,-1 1 0,7 3 0,3 0 0,0-1 0,0 0 0,1-1 0,0-1 0,-1 0 0,2-1 0,-1 0 0,0-2 0,26 1 0,10-3 0,78-12 0,11-14 0,-20 3 0,-119 24 0,1 0 0,-1-1 0,0 1 0,1 0 0,-1 0 0,0 0 0,1 0 0,-1 0 0,1 0 0,-1 1 0,0-1 0,0 0 0,1 1 0,1 0 0,-3-1 0,1 1 0,-1-1 0,0 0 0,1 1 0,-1-1 0,0 1 0,0-1 0,0 0 0,1 1 0,-1-1 0,0 1 0,0-1 0,0 1 0,0-1 0,0 0 0,1 1 0,-1-1 0,0 1 0,0-1 0,0 1 0,0-1 0,-1 1 0,1-1 0,0 1 0,0-1 0,0 0 0,0 1 0,-3 5 0,1-1 0,-1 1 0,0-1 0,-1 0 0,-3 5 0,3-5 0,-23 32 66,-147 195-1497,147-199-5395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38.833"/>
    </inkml:context>
    <inkml:brush xml:id="br0">
      <inkml:brushProperty name="width" value="0.05" units="cm"/>
      <inkml:brushProperty name="height" value="0.05" units="cm"/>
    </inkml:brush>
  </inkml:definitions>
  <inkml:trace contextRef="#ctx0" brushRef="#br0">0 0 24575,'0'0'0,"0"0"0,5 22 0,3 18 0,1 15 0,0 12 0,0 9 0,0 7 0,0 2 0,4 1 0,4-6 0,8-11 0,11-14 0,0-15 0,-6-16 0,-9-11 0,-7-8-8191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39.639"/>
    </inkml:context>
    <inkml:brush xml:id="br0">
      <inkml:brushProperty name="width" value="0.05" units="cm"/>
      <inkml:brushProperty name="height" value="0.05" units="cm"/>
    </inkml:brush>
  </inkml:definitions>
  <inkml:trace contextRef="#ctx0" brushRef="#br0">237 1 24575,'-17'9'0,"-1"2"0,1 1 0,0 2 0,1-1 0,0 2 0,1 0 0,1 1 0,0 0 0,2 1 0,-1 1 0,2 0 0,1 0 0,0 1 0,1 1 0,-11 36 0,18-49 0,0-1 0,1 1 0,0 0 0,0 0 0,0 0 0,1 0 0,0 0 0,1 0 0,-1 0 0,1 0 0,1 0 0,3 12 0,-3-13 0,1-1 0,0-1 0,0 1 0,0 0 0,0-1 0,1 1 0,-1-1 0,1 0 0,0 0 0,1-1 0,-1 1 0,1-1 0,-1 0 0,1 0 0,0 0 0,8 3 0,19 5 0,1-2 0,0-1 0,0-1 0,57 4 0,-44-6 0,70 17 0,-109-21 0,0 2 0,0-1 0,0 1 0,-1-1 0,1 2 0,-1-1 0,0 1 0,0 0 0,7 6 0,-11-8 0,-1 0 0,1 0 0,0 0 0,-1 0 0,1 0 0,-1 0 0,0 1 0,0-1 0,0 1 0,0-1 0,0 1 0,0-1 0,-1 1 0,1-1 0,-1 1 0,0-1 0,0 1 0,0 0 0,0-1 0,0 1 0,-1 0 0,1-1 0,-1 1 0,1-1 0,-1 1 0,0-1 0,-2 5 0,-4 6 0,0 0 0,-1-1 0,-1 0 0,1 0 0,-2-1 0,0 0 0,-15 13 0,-87 65 0,89-73 0,-78 58-1365,87-63-5461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0.077"/>
    </inkml:context>
    <inkml:brush xml:id="br0">
      <inkml:brushProperty name="width" value="0.05" units="cm"/>
      <inkml:brushProperty name="height" value="0.05" units="cm"/>
    </inkml:brush>
  </inkml:definitions>
  <inkml:trace contextRef="#ctx0" brushRef="#br0">166 0 24575,'11'10'0,"-4"-3"0,-2-1 0,1 1 0,-1 1 0,0-1 0,0 1 0,-1-1 0,0 1 0,-1 1 0,0-1 0,0 0 0,-1 1 0,1 0 0,-2-1 0,0 1 0,0 0 0,0 0 0,-1 0 0,0 0 0,-3 16 0,-1-7 0,0-1 0,-1 0 0,-1 0 0,-1-1 0,0 0 0,-1 0 0,-1 0 0,0-1 0,-13 15 0,-36 40 0,35-43 0,-37 53 0,58-78 0,1 0 0,0-1 0,0 1 0,0 0 0,0 0 0,1 0 0,-1 0 0,0 0 0,1 0 0,-1 0 0,1 0 0,0 0 0,0 1 0,0-1 0,0 4 0,1-5 0,-1 0 0,1 0 0,0 0 0,-1 0 0,1 0 0,0 0 0,0 0 0,0-1 0,0 1 0,-1 0 0,1-1 0,0 1 0,1 0 0,-1-1 0,0 1 0,0-1 0,0 1 0,0-1 0,0 0 0,0 0 0,1 1 0,-1-1 0,0 0 0,0 0 0,0 0 0,0 0 0,1 0 0,-1 0 0,2-1 0,16-2 0,-1 0 0,1-1 0,-1-2 0,0 1 0,0-2 0,31-17 0,-20 11 0,390-184 149,-232 107-1663,-146 71-5312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0.926"/>
    </inkml:context>
    <inkml:brush xml:id="br0">
      <inkml:brushProperty name="width" value="0.05" units="cm"/>
      <inkml:brushProperty name="height" value="0.05" units="cm"/>
    </inkml:brush>
  </inkml:definitions>
  <inkml:trace contextRef="#ctx0" brushRef="#br0">754 1 24575,'-4'0'0,"0"0"0,0 0 0,0 1 0,1-1 0,-1 1 0,0 0 0,1 0 0,-1 0 0,1 1 0,-4 1 0,-2 0 0,-11 6 0,1 1 0,0 0 0,0 1 0,1 1 0,1 1 0,0 0 0,0 1 0,-27 32 0,22-19 0,1 0 0,1 1 0,1 1 0,-27 60 0,39-74 0,1 0 0,1 0 0,0 0 0,1 1 0,1-1 0,0 1 0,-1 29 0,4-38 0,1 0 0,-1 1 0,1-1 0,1 0 0,-1 0 0,1 0 0,0 0 0,1 0 0,0 0 0,0-1 0,0 1 0,1-1 0,0 0 0,0 0 0,1 0 0,-1 0 0,1-1 0,1 0 0,7 6 0,-3-3 0,1-1 0,0-1 0,0 0 0,1 0 0,0-1 0,0-1 0,0 0 0,1-1 0,-1 0 0,23 2 0,6-2 0,81-6 0,-120 3 0,0 0 0,0 0 0,0 0 0,-1 0 0,1 0 0,0 0 0,0 1 0,-1-1 0,1 1 0,0-1 0,1 1 0,-3 0 0,1-1 0,-1 0 0,0 0 0,0 1 0,1-1 0,-1 0 0,0 0 0,0 1 0,1-1 0,-1 0 0,0 1 0,0-1 0,0 0 0,0 1 0,0-1 0,1 0 0,-1 1 0,0-1 0,0 0 0,0 1 0,0-1 0,0 0 0,0 1 0,0-1 0,0 0 0,0 1 0,0-1 0,-1 0 0,1 1 0,0-1 0,0 0 0,0 1 0,-3 4 0,0-1 0,0 0 0,0 0 0,0-1 0,-1 1 0,-6 5 0,-33 27 0,-81 51 0,-57 19 0,18-23 0,134-71 0,-2-1 0,1-1 0,-54 10 0,60-17-1365,11-3-5461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31.355"/>
    </inkml:context>
    <inkml:brush xml:id="br0">
      <inkml:brushProperty name="width" value="0.05" units="cm"/>
      <inkml:brushProperty name="height" value="0.05" units="cm"/>
    </inkml:brush>
  </inkml:definitions>
  <inkml:trace contextRef="#ctx0" brushRef="#br0">1 382 24575,'0'0'0,"13"-3"0,23-7 0,28-8 0,25-8 0,23-5 0,13-4 0,6-2 0,-2-2 0,-4-3 0,-3-3 0,-2-6 0,-21 6-8191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1.471"/>
    </inkml:context>
    <inkml:brush xml:id="br0">
      <inkml:brushProperty name="width" value="0.05" units="cm"/>
      <inkml:brushProperty name="height" value="0.05" units="cm"/>
    </inkml:brush>
  </inkml:definitions>
  <inkml:trace contextRef="#ctx0" brushRef="#br0">108 53 24575,'0'0'0,"0"0"0,0 0 0,2-2 0,4-3 0,1 0 0,0 0 0,0 0 0,0 1 0,0 0 0,1 0 0,0 1 0,-1 0 0,1 1 0,0-1 0,10 0 0,-12 1 0,0 1 0,0 1 0,1-1 0,-1 1 0,0 0 0,1 0 0,-1 1 0,0 0 0,1 0 0,-1 0 0,0 1 0,0 0 0,0 0 0,0 0 0,7 5 0,-11-6 0,-1 1 0,1-1 0,-1 0 0,1 0 0,-1 1 0,0-1 0,0 1 0,1-1 0,-1 1 0,0-1 0,0 1 0,-1 0 0,1 0 0,0-1 0,0 1 0,-1 0 0,1 0 0,-1 0 0,0 0 0,0 0 0,1 0 0,-1-1 0,0 1 0,0 0 0,-1 0 0,1 0 0,0 0 0,-1 0 0,1 0 0,-1 0 0,0-1 0,1 1 0,-1 0 0,0 0 0,-2 2 0,-2 4 0,0 0 0,-1-1 0,0 1 0,-1-1 0,1 0 0,-9 6 0,-24 17 0,-2-2 0,-2-2 0,-73 35 0,115-61 0,0 0 0,0 0 0,0 1 0,0-1 0,0 0 0,1 1 0,-1-1 0,0 1 0,0-1 0,0 1 0,0 0 0,1-1 0,-1 1 0,0 0 0,0-1 0,1 1 0,-1 0 0,0 1 0,23-2 0,3-2 0,8-3 0,1 2 0,0 2 0,0 1 0,62 8 0,-89-7 0,-1 0 0,-1 1 0,1 0 0,0 0 0,10 6 0,-14-7 0,-1-1 0,0 1 0,0 0 0,0 0 0,0 0 0,0 0 0,0-1 0,0 1 0,0 1 0,0-1 0,0 0 0,-1 0 0,1 0 0,0 0 0,-1 0 0,1 1 0,-1-1 0,1 0 0,-1 1 0,0-1 0,0 0 0,1 1 0,-1-1 0,0 0 0,0 1 0,0-1 0,0 0 0,0 1 0,-1-1 0,1 0 0,0 1 0,-1 1 0,-3 3 0,1-1 0,-1 0 0,0 0 0,0 0 0,-1 0 0,1 0 0,-1-1 0,0 0 0,0 0 0,-1 0 0,1-1 0,-12 6 0,-16 7-341,-2-1 0,0-2-1,-43 11 1,-31 5-6485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3.591"/>
    </inkml:context>
    <inkml:brush xml:id="br0">
      <inkml:brushProperty name="width" value="0.05" units="cm"/>
      <inkml:brushProperty name="height" value="0.05" units="cm"/>
      <inkml:brushProperty name="color" value="#E71224"/>
    </inkml:brush>
  </inkml:definitions>
  <inkml:trace contextRef="#ctx0" brushRef="#br0">1 1499 24575,'6'-15'0,"4"-3"0,2 0 0,0 0 0,1 2 0,1-1 0,1 2 0,20-18 0,-16 15 0,90-82 16,240-168 1,160-37-179,-270 185 32,5 10 0,5 11 0,3 11 1,447-95-1,-579 161 128,1 5 1,0 5-1,1 5 1,233 18-1,-277-1 1,0 2 0,-1 4 1,0 4-1,-2 2 0,0 4 0,-2 3 0,-1 4 0,112 67 0,-120-57 160,-1 2-1,-3 3 0,-1 3 0,96 109 1,-146-150-275,26 37 368,-33-45-340,-1 0 0,1 1 0,-1-1-1,0 1 1,0-1 0,0 1 0,0 0 0,0-1-1,-1 1 1,1 0 0,-1 0 0,0-1 0,0 1 0,0 0-1,0 0 1,-1 4 0,-7 8-6738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4.103"/>
    </inkml:context>
    <inkml:brush xml:id="br0">
      <inkml:brushProperty name="width" value="0.05" units="cm"/>
      <inkml:brushProperty name="height" value="0.05" units="cm"/>
      <inkml:brushProperty name="color" value="#E71224"/>
    </inkml:brush>
  </inkml:definitions>
  <inkml:trace contextRef="#ctx0" brushRef="#br0">1 5 24575,'6'-2'0,"1"1"0,-1 0 0,0 1 0,1-1 0,-1 1 0,1 0 0,-1 1 0,0-1 0,1 1 0,7 3 0,-8-3 0,38 10 0,-1 1 0,-1 3 0,53 25 0,-41-16 0,19 6 0,75 33 0,-117-48 0,-2 1 0,47 34 0,-69-45 0,0 0 0,0 1 0,-1 1 0,0-1 0,0 1 0,0 0 0,-1 0 0,0 1 0,-1-1 0,5 11 0,-7-12 0,0 0 0,0 0 0,-1 0 0,1 1 0,-2-1 0,1 0 0,-1 1 0,0-1 0,0 1 0,0-1 0,-1 0 0,0 1 0,0-1 0,-1 0 0,-2 7 0,-5 8 0,-1 0 0,-1 0 0,0-1 0,-2 0 0,0-1 0,-17 17 0,-101 102 0,114-121 0,-338 295 0,335-296-341,0-2 0,-1-1-1,-25 13 1,12-13-6485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4.710"/>
    </inkml:context>
    <inkml:brush xml:id="br0">
      <inkml:brushProperty name="width" value="0.05" units="cm"/>
      <inkml:brushProperty name="height" value="0.05" units="cm"/>
      <inkml:brushProperty name="color" value="#E71224"/>
    </inkml:brush>
  </inkml:definitions>
  <inkml:trace contextRef="#ctx0" brushRef="#br0">0 0 24575,'6'13'0,"2"18"0,-1 0 0,-1 0 0,-2 0 0,-1 1 0,-1 31 0,1 15 0,0-45 69,0 0-1,2-1 0,1 1 0,21 61 1,-22-84-112,-1 0 0,1 0 1,1 0-1,0-1 0,0 1 1,1-2-1,15 17 0,-16-20-62,0 0 0,1 0 0,0-1 0,0 1 0,0-2 0,0 1 0,0-1 0,1 0 0,-1 0 0,1-1 0,0 0 0,9 1 0,-3-2-6721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5.080"/>
    </inkml:context>
    <inkml:brush xml:id="br0">
      <inkml:brushProperty name="width" value="0.05" units="cm"/>
      <inkml:brushProperty name="height" value="0.05" units="cm"/>
      <inkml:brushProperty name="color" value="#E71224"/>
    </inkml:brush>
  </inkml:definitions>
  <inkml:trace contextRef="#ctx0" brushRef="#br0">551 1 24575,'-1'2'0,"1"1"0,-1-1 0,0 1 0,0-1 0,0 0 0,0 1 0,0-1 0,0 0 0,-3 4 0,-4 6 0,-316 566 0,321-573 0,-104 180 0,85-141 0,1 0 0,-19 62 0,37-93 49,-1 0 0,2 0 0,0 0-1,0 1 1,1-1 0,2 25 0,-1-34-78,1 0 1,0 0-1,-1 0 1,2 0-1,-1 0 1,0-1-1,1 1 1,0 0 0,-1-1-1,1 1 1,5 4-1,-5-6-43,0 0 1,0 0-1,0 0 0,1 0 0,-1-1 0,1 1 0,-1-1 0,1 0 1,-1 0-1,1 0 0,0 0 0,-1 0 0,1 0 0,0-1 0,0 1 1,0-1-1,0 0 0,3 0 0,7-1-6754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5.781"/>
    </inkml:context>
    <inkml:brush xml:id="br0">
      <inkml:brushProperty name="width" value="0.05" units="cm"/>
      <inkml:brushProperty name="height" value="0.05" units="cm"/>
      <inkml:brushProperty name="color" value="#E71224"/>
    </inkml:brush>
  </inkml:definitions>
  <inkml:trace contextRef="#ctx0" brushRef="#br0">567 0 24575,'-3'1'0,"1"0"0,-1-1 0,0 1 0,1-1 0,-1 1 0,0-1 0,0 0 0,-3-1 0,-12 2 0,-12 3 0,-1 2 0,1 2 0,1 0 0,0 2 0,0 1 0,1 2 0,0 0 0,1 2 0,1 1 0,-30 24 0,39-26 0,0 0 0,1 2 0,1 0 0,1 1 0,0 0 0,-17 29 0,23-32 0,1 1 0,0 1 0,0 0 0,2-1 0,0 2 0,1-1 0,0 1 0,1-1 0,0 20 0,3-20 0,1-1 0,1 0 0,0 0 0,1 0 0,0-1 0,1 1 0,1-1 0,0 0 0,1 0 0,1 0 0,0-1 0,1 0 0,0 0 0,1-1 0,0 0 0,1-1 0,1 0 0,18 16 0,-20-19 0,1-1 0,0 0 0,1-1 0,-1 0 0,1-1 0,0 0 0,0-1 0,1 0 0,-1 0 0,19 2 0,-20-5 0,0 0 0,0-1 0,0 0 0,0-1 0,-1 0 0,1 0 0,0-1 0,0 0 0,-1-1 0,1 0 0,-1-1 0,0 0 0,16-9 0,-13 5 0,-1 0 0,0-1 0,-1 0 0,1-1 0,-2 0 0,0-1 0,0 1 0,-1-2 0,0 1 0,-1-1 0,0-1 0,-1 1 0,0-1 0,-1 0 0,-1 0 0,0-1 0,0 0 0,-2 1 0,2-17 0,-2 8 0,-1 0 0,0 0 0,-2 0 0,-1 0 0,0 0 0,-2 0 0,-1 1 0,0-1 0,-2 1 0,0 0 0,-15-29 0,16 39-54,0 1-1,-1 0 0,0 0 1,-1 0-1,0 1 1,0 0-1,-1 1 0,0 0 1,-1 0-1,1 1 1,-1 0-1,-1 1 0,1 0 1,-1 0-1,0 1 0,-1 1 1,1 0-1,-1 1 1,0 0-1,1 0 0,-1 1 1,-1 1-1,1 0 1,-15 1-1,-53 5-6771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6.668"/>
    </inkml:context>
    <inkml:brush xml:id="br0">
      <inkml:brushProperty name="width" value="0.05" units="cm"/>
      <inkml:brushProperty name="height" value="0.05" units="cm"/>
      <inkml:brushProperty name="color" value="#E71224"/>
    </inkml:brush>
  </inkml:definitions>
  <inkml:trace contextRef="#ctx0" brushRef="#br0">1 1282 24575,'79'-46'0,"-29"15"0,195-107-242,7 11 0,266-93 0,1047-252-1576,-897 323 1818,9 60 0,-335 80-248,-276 12 166,1 3-1,130 30 1,-166-28 73,-1 2-1,0 0 1,-1 3 0,45 24 0,-62-30 62,0 1 0,0 0 0,-1 1 1,0 0-1,-1 1 0,0 0 0,-1 0 1,0 1-1,0 1 0,-1-1 0,0 1 1,6 15-1,-11-20 61,-1 0 1,1 0-1,-1 1 0,0-1 1,1 15-1,-3-21-76,0 1-1,0 0 1,0-1-1,0 1 1,0-1-1,0 1 0,0 0 1,0-1-1,0 1 1,-1-1-1,1 1 1,-1 0-1,1-1 1,-1 1-1,0-1 1,0 0-1,1 1 1,-1-1-1,0 0 1,0 1-1,0-1 0,-1 0 1,1 0-1,0 0 1,0 0-1,-1 0 1,1 0-1,0 0 1,-1 0-1,1-1 1,-1 1-1,-2 1 1,1-2-148,-1 0 0,1 0 0,-1 0 0,1 0 0,-1 0 0,1 0 1,0-1-1,-4-1 0,-31-10-6622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7.040"/>
    </inkml:context>
    <inkml:brush xml:id="br0">
      <inkml:brushProperty name="width" value="0.05" units="cm"/>
      <inkml:brushProperty name="height" value="0.05" units="cm"/>
      <inkml:brushProperty name="color" value="#E71224"/>
    </inkml:brush>
  </inkml:definitions>
  <inkml:trace contextRef="#ctx0" brushRef="#br0">1 0 24575,'15'3'0,"-8"-1"0,152 40 0,202 82 0,-153-35 0,-176-73 0,-1 1 0,-1 2 0,0 0 0,35 33 0,-57-45 0,-1 0 0,0 0 0,-1 1 0,0 0 0,0 0 0,0 0 0,-1 1 0,0 0 0,-1 0 0,0 0 0,-1 1 0,3 11 0,-3-9 0,-2 1 0,1-1 0,-2 1 0,0-1 0,0 1 0,-1 0 0,-1-1 0,0 0 0,-5 17 0,-3 3 69,0 0-1,-3 0 0,0-1 0,-31 50 1,30-59-313,-1-1 0,-1 0 0,-1-1 0,0-1 1,-2-1-1,-34 27 0,-16 1-6582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7.471"/>
    </inkml:context>
    <inkml:brush xml:id="br0">
      <inkml:brushProperty name="width" value="0.05" units="cm"/>
      <inkml:brushProperty name="height" value="0.05" units="cm"/>
      <inkml:brushProperty name="color" value="#E71224"/>
    </inkml:brush>
  </inkml:definitions>
  <inkml:trace contextRef="#ctx0" brushRef="#br0">0 1 24575,'0'0'0,"1"0"0,-1 0 0,2 12 0,2 15 0,2 15 0,3 16 0,3 14 0,4 9 0,4 6 0,4-1 0,4-3 0,4-6 0,2-9 0,2-10 0,5-16 0,-4-15-8191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7.841"/>
    </inkml:context>
    <inkml:brush xml:id="br0">
      <inkml:brushProperty name="width" value="0.05" units="cm"/>
      <inkml:brushProperty name="height" value="0.05" units="cm"/>
      <inkml:brushProperty name="color" value="#E71224"/>
    </inkml:brush>
  </inkml:definitions>
  <inkml:trace contextRef="#ctx0" brushRef="#br0">598 1 24575,'-3'2'0,"0"0"0,0 0 0,0 1 0,0-1 0,0 1 0,1 0 0,-1 0 0,-3 5 0,-4 6 0,-26 32 0,2 1 0,-32 60 0,-47 110 0,108-205 0,-83 168 0,-107 320 0,194-494 0,-4 6 0,1 1 0,1 0 0,0-1 0,1 2 0,0-1 0,1 14 0,1-26-32,-1 0 1,1 1-1,1-1 0,-1 0 0,0 0 1,0 0-1,0 0 0,1 0 0,-1 0 1,0 0-1,1 0 0,-1 0 0,1 0 1,-1 0-1,1 0 0,-1 0 0,1 0 1,0 0-1,0-1 0,-1 1 0,1 0 1,0 0-1,0-1 0,0 1 0,0-1 1,0 1-1,0-1 0,0 1 0,0-1 1,0 1-1,0-1 0,0 0 0,0 1 1,0-1-1,0 0 0,0 0 0,0 0 1,0 0-1,0 0 0,1 0 0,-1 0 1,2-1-1,24-5-6794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4.400"/>
    </inkml:context>
    <inkml:brush xml:id="br0">
      <inkml:brushProperty name="width" value="0.05" units="cm"/>
      <inkml:brushProperty name="height" value="0.05" units="cm"/>
    </inkml:brush>
  </inkml:definitions>
  <inkml:trace contextRef="#ctx0" brushRef="#br0">524 85 24575,'0'0'0,"-2"-2"0,-4-5 0,1 0 0,-1 1 0,-1-1 0,1 1 0,-1 1 0,0-1 0,0 1 0,-1 1 0,1-1 0,-1 1 0,0 0 0,0 1 0,-1 0 0,-15-3 0,14 4 0,0 1 0,-1 0 0,1 1 0,-1 0 0,1 0 0,-1 1 0,1 1 0,0 0 0,-1 0 0,1 1 0,0 0 0,-14 7 0,9-2 0,0 1 0,0 0 0,1 1 0,1 1 0,0 0 0,0 1 0,1 0 0,0 0 0,1 2 0,1-1 0,-12 22 0,8-12 0,2 1 0,1 0 0,0 1 0,2 0 0,1 1 0,-7 42 0,13-56 0,0 0 0,1 1 0,0-1 0,1 0 0,1 1 0,0-1 0,1 0 0,5 24 0,-5-30 0,1 0 0,-1 0 0,1 0 0,0 0 0,1-1 0,-1 1 0,1-1 0,0 0 0,1 0 0,-1 0 0,1 0 0,0-1 0,0 0 0,0 0 0,1 0 0,-1-1 0,1 0 0,8 4 0,4-1 0,0-1 0,0 0 0,1-1 0,-1-1 0,1-1 0,-1-1 0,1 0 0,0-2 0,33-4 0,15-6 0,84-25 0,-136 32 0,21-5 0,-35 9 0,-1 0 0,0-1 0,1 1 0,-1 0 0,1 0 0,-1 0 0,1 0 0,-1 0 0,1 0 0,-1 0 0,1 0 0,-1 0 0,1 0 0,-1 0 0,0 0 0,1 0 0,-1 0 0,1 0 0,-1 1 0,1-1 0,-1 0 0,0 0 0,1 0 0,-1 1 0,1-1 0,-6 10 0,-23 14 0,24-21 0,-80 63-455,4 4 0,-91 101 0,137-132-6371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48.387"/>
    </inkml:context>
    <inkml:brush xml:id="br0">
      <inkml:brushProperty name="width" value="0.05" units="cm"/>
      <inkml:brushProperty name="height" value="0.05" units="cm"/>
      <inkml:brushProperty name="color" value="#E71224"/>
    </inkml:brush>
  </inkml:definitions>
  <inkml:trace contextRef="#ctx0" brushRef="#br0">512 8 24575,'-10'0'0,"4"2"0,0-1 0,0 1 0,1 0 0,-1 0 0,1 0 0,-1 1 0,1 0 0,0 0 0,-5 4 0,-44 39 0,47-40 0,-41 40 0,-73 89 0,102-111 0,2 0 0,0 2 0,2 0 0,1 0 0,1 2 0,-11 34 0,20-53 0,2 0 0,-1 1 0,1 0 0,1-1 0,0 1 0,0 0 0,1 0 0,0 0 0,1 0 0,0-1 0,0 1 0,1 0 0,1 0 0,-1-1 0,2 0 0,-1 1 0,1-1 0,0-1 0,1 1 0,0 0 0,1-1 0,0 0 0,0-1 0,0 1 0,1-1 0,9 7 0,0-2 0,1 0 0,0-2 0,1 0 0,0-1 0,0-1 0,1 0 0,0-2 0,1 0 0,-1-1 0,1-1 0,0-1 0,0 0 0,0-2 0,38-2 0,-38 0 0,0 0 0,0-2 0,-1-1 0,1 0 0,-1-2 0,0 0 0,0-1 0,0-1 0,-1 0 0,0-2 0,-1 0 0,0-1 0,-1-1 0,29-26 0,-36 29 0,-1 0 0,0-1 0,-1 0 0,0-1 0,-1 1 0,0-1 0,0 0 0,-1-1 0,-1 1 0,0-1 0,-1 0 0,0 0 0,2-17 0,-4 13 0,-1 0 0,0 0 0,-1 0 0,0 0 0,-2 1 0,0-1 0,-1 1 0,0-1 0,-1 1 0,-7-15 0,1 6 0,-1 1 0,-1 0 0,-1 0 0,-1 2 0,-1-1 0,-1 2 0,0 1 0,-2 0 0,-29-23 0,30 28 0,-1 2 0,0 0 0,-1 1 0,0 0 0,-1 2 0,0 1 0,-1 0 0,0 2 0,0 0 0,0 2 0,-30-3 0,12 6-273,-1 1 0,0 2 0,0 2 0,-51 11 0,-28 13-6553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50.240"/>
    </inkml:context>
    <inkml:brush xml:id="br0">
      <inkml:brushProperty name="width" value="0.05" units="cm"/>
      <inkml:brushProperty name="height" value="0.05" units="cm"/>
      <inkml:brushProperty name="color" value="#E71224"/>
    </inkml:brush>
  </inkml:definitions>
  <inkml:trace contextRef="#ctx0" brushRef="#br0">141 1422 24575,'-6'-1'0,"1"1"0,-1-1 0,0 1 0,0 1 0,-8 0 0,-12 1 0,25-2 0,-6 0 0,0 0 0,0-1 0,0 0 0,-12-3 0,18 4 0,-1-1 0,1 1 0,0 0 0,0-1 0,-1 0 0,1 1 0,0-1 0,0 0 0,0 1 0,0-1 0,0 0 0,0 0 0,0 0 0,0 0 0,0 0 0,1 0 0,-1 0 0,0 0 0,1 0 0,-1 0 0,1-1 0,-1 1 0,1 0 0,-1 0 0,1-1 0,0 1 0,-1 0 0,1-1 0,0 1 0,0 0 0,0 0 0,0-1 0,1-1 0,0-2 0,1 0 0,0-1 0,0 1 0,0 0 0,1 1 0,0-1 0,0 0 0,0 1 0,1-1 0,-1 1 0,1 0 0,7-6 0,38-33 0,1 3 0,83-52 0,-91 64 0,190-120-179,7 10-1,6 10 0,443-162 1,-368 183-160,338-65-1,-409 124 114,1 11 0,256-4 0,-371 38 157,-1 6 0,219 33 0,-272-21 35,0 3-1,-2 4 1,0 4-1,-2 3 1,111 58-1,-106-41 638,-3 4 0,-1 3 0,94 86 0,-150-115-402,-19-18-410,-14-15-1071,-5-7-5546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50.664"/>
    </inkml:context>
    <inkml:brush xml:id="br0">
      <inkml:brushProperty name="width" value="0.05" units="cm"/>
      <inkml:brushProperty name="height" value="0.05" units="cm"/>
      <inkml:brushProperty name="color" value="#E71224"/>
    </inkml:brush>
  </inkml:definitions>
  <inkml:trace contextRef="#ctx0" brushRef="#br0">16 1 24575,'17'5'0,"171"81"0,-101-43 0,399 175 0,-457-206 0,-2 2 0,1 1 0,-2 2 0,49 38 0,-70-49 0,1 0 0,0 0 0,-1 0 0,0 0 0,-1 1 0,0 0 0,0 0 0,0 0 0,-1 1 0,5 11 0,-7-13 0,0 1 0,0-1 0,-1 0 0,1 1 0,-1-1 0,-1 0 0,1 1 0,-1-1 0,0 0 0,-1 0 0,1 0 0,-1 1 0,-1-1 0,1-1 0,-5 8 0,-2 4 0,-2 0 0,0-1 0,-1 0 0,-1-1 0,0-1 0,-30 25 0,-103 67 0,128-95 0,-297 186 342,225-149-1196,-154 61 1,153-77-5973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51.518"/>
    </inkml:context>
    <inkml:brush xml:id="br0">
      <inkml:brushProperty name="width" value="0.05" units="cm"/>
      <inkml:brushProperty name="height" value="0.05" units="cm"/>
      <inkml:brushProperty name="color" value="#E71224"/>
    </inkml:brush>
  </inkml:definitions>
  <inkml:trace contextRef="#ctx0" brushRef="#br0">415 3 24575,'0'0'0,"-10"-2"0,4 2 0,1 0 0,0 1 0,0-1 0,0 1 0,0 0 0,0 1 0,0-1 0,0 1 0,0 0 0,1 0 0,-1 0 0,-5 5 0,-9 5 0,-25 23 0,31-25 0,-13 12 0,1 1 0,1 0 0,1 2 0,2 1 0,0 1 0,2 0 0,1 2 0,-22 45 0,32-56 0,1 1 0,1-1 0,0 2 0,1-1 0,2 0 0,-3 37 0,5-42 0,2 1 0,0-1 0,0 1 0,2-1 0,-1 0 0,2 0 0,0 0 0,1-1 0,0 1 0,9 15 0,-8-18 0,2 0 0,-1-1 0,1 0 0,1 0 0,0-1 0,0 0 0,1 0 0,0-1 0,1 0 0,-1-1 0,2 0 0,-1-1 0,1 0 0,-1-1 0,2 0 0,-1-1 0,0-1 0,20 4 0,-22-5 0,0-1 0,0 0 0,0 0 0,1-1 0,-1-1 0,0 1 0,0-2 0,0 1 0,0-1 0,0-1 0,-1 0 0,1 0 0,-1-1 0,1 0 0,-1-1 0,0 0 0,-1 0 0,0-1 0,1 0 0,-2-1 0,1 0 0,-1 0 0,0 0 0,7-10 0,-5 3 0,-1 0 0,-1-1 0,0 0 0,-1 0 0,-1 0 0,0-1 0,-1 1 0,0-1 0,-2 0 0,2-28 0,-3 11 0,-2 0 0,-1 0 0,-1 0 0,-10-41 0,9 58 0,0 0 0,-1 0 0,-1 0 0,0 1 0,-1 0 0,-1 0 0,-18-27 0,20 35 0,0 0 0,-1 0 0,0 0 0,0 0 0,0 1 0,-1 1 0,0-1 0,0 1 0,0 0 0,-1 1 0,1 0 0,-1 1 0,0-1 0,0 2 0,-10-3 0,-15 1-1365,8 4-5461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51.924"/>
    </inkml:context>
    <inkml:brush xml:id="br0">
      <inkml:brushProperty name="width" value="0.05" units="cm"/>
      <inkml:brushProperty name="height" value="0.05" units="cm"/>
      <inkml:brushProperty name="color" value="#E71224"/>
    </inkml:brush>
  </inkml:definitions>
  <inkml:trace contextRef="#ctx0" brushRef="#br0">1007 1 24575,'-50'32'0,"2"2"0,2 3 0,1 1 0,2 2 0,-69 84 0,-99 175 0,70-92 0,20-50 0,-22 31 0,141-185 3,-4 4-155,1 0 0,-1 1 0,1 0 0,1 1 0,0-1 0,0 1 0,1 0 0,-4 13 0,7 0-6674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1:52.423"/>
    </inkml:context>
    <inkml:brush xml:id="br0">
      <inkml:brushProperty name="width" value="0.05" units="cm"/>
      <inkml:brushProperty name="height" value="0.05" units="cm"/>
      <inkml:brushProperty name="color" value="#E71224"/>
    </inkml:brush>
  </inkml:definitions>
  <inkml:trace contextRef="#ctx0" brushRef="#br0">466 75 24575,'-3'0'0,"0"-1"0,-1 0 0,1 1 0,0-1 0,0 0 0,-6-3 0,-12-4 0,1 4 0,0 1 0,0 1 0,-1 1 0,1 0 0,0 2 0,-38 5 0,50-5 0,0 0 0,0 1 0,0 0 0,1 1 0,-1 0 0,1 0 0,-1 0 0,1 1 0,0 0 0,1 1 0,-1-1 0,1 1 0,0 0 0,0 1 0,0 0 0,1 0 0,0 0 0,0 0 0,0 1 0,-4 10 0,3-3 0,1 1 0,1 0 0,0 0 0,1 0 0,1 0 0,0 0 0,1 25 0,2 1 0,11 67 0,-6-71 0,2 0 0,1 0 0,2-1 0,23 53 0,-28-76 0,1 1 0,0-1 0,0-1 0,2 1 0,0-1 0,0-1 0,1 0 0,0 0 0,1-1 0,0 0 0,1-1 0,0 0 0,0-1 0,18 10 0,-23-15 0,-1-1 0,0 0 0,1 0 0,0 0 0,-1-1 0,1 0 0,0 0 0,-1 0 0,1-1 0,0 0 0,0-1 0,0 1 0,-1-1 0,1-1 0,0 1 0,-1-1 0,1 0 0,-1-1 0,11-5 0,-9 3 0,0-1 0,0 1 0,0-2 0,-1 1 0,0-1 0,0 0 0,-1-1 0,0 1 0,0-1 0,-1-1 0,0 1 0,0-1 0,4-11 0,0-5 0,-1-1 0,-1 1 0,-1-2 0,-1 1 0,-1-1 0,-1-27 0,-2 7 0,-2 1 0,-13-77 0,11 102 0,-1 1 0,-2-1 0,0 1 0,-1 0 0,0 0 0,-2 1 0,-15-26 0,17 35 0,1 1 0,-1 0 0,-1 0 0,0 1 0,0 0 0,-1 0 0,1 1 0,-2 0 0,1 1 0,-1 0 0,0 1 0,0-1 0,-1 2 0,1 0 0,-18-5 0,1 4-195,-1 1 0,0 2 0,-1 1 0,1 1 0,0 1 0,-30 5 0,-69 11-6631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05.410"/>
    </inkml:context>
    <inkml:brush xml:id="br0">
      <inkml:brushProperty name="width" value="0.05" units="cm"/>
      <inkml:brushProperty name="height" value="0.05" units="cm"/>
      <inkml:brushProperty name="color" value="#E71224"/>
    </inkml:brush>
  </inkml:definitions>
  <inkml:trace contextRef="#ctx0" brushRef="#br0">10881 0 24575,'-48'140'0,"1"-1"0,-6-27 0,-4-3 0,-5-2 0,-93 121 0,89-135 0,-77 102 0,92-132 0,-58 55 0,-82 62 0,-12 12 0,-26 24 0,-27 26 0,-426 411 0,507-500 0,-7-8 0,-7-9 0,-341 188 0,-116-25 0,429-204 0,52-25 0,-2-8 0,-4-6 0,-1-8 0,-187 26 0,-673 19 0,878-91 0,1-6 0,-1-7 0,-216-44 0,-337-113 0,486 100 0,-242-110 0,-29-73 0,411 207 0,-67-37 0,4-6 0,-162-129 0,-32-78 0,282 238 0,3-2 0,2-3 0,-69-109 0,-125-304 0,164 303 0,3 30 0,-15-34 0,90 168-170,0 1-1,1-1 0,0 0 1,0 1-1,1-1 0,0 0 1,-1-9-1,3 2-6655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06.125"/>
    </inkml:context>
    <inkml:brush xml:id="br0">
      <inkml:brushProperty name="width" value="0.05" units="cm"/>
      <inkml:brushProperty name="height" value="0.05" units="cm"/>
      <inkml:brushProperty name="color" value="#E71224"/>
    </inkml:brush>
  </inkml:definitions>
  <inkml:trace contextRef="#ctx0" brushRef="#br0">0 918 24575,'1'-2'0,"0"-1"0,-1 1 0,1 0 0,0-1 0,0 1 0,0-1 0,1 1 0,-1 0 0,3-3 0,2-5 0,94-195 0,-84 166 0,-2-1 0,-1-1 0,9-59 0,-7-35 0,-12 85 0,3 1 0,14-58 0,-18 99 0,1 0 0,0 0 0,0 1 0,1-1 0,-1 0 0,2 1 0,-1 0 0,11-13 0,-12 17 0,1 0 0,-1 0 0,1 0 0,-1 0 0,1 1 0,0-1 0,0 1 0,0 0 0,0 0 0,1 0 0,-1 1 0,1-1 0,-1 1 0,1 0 0,-1 1 0,1-1 0,7 1 0,9 2 0,0 1 0,-1 0 0,1 2 0,-1 1 0,28 11 0,-9-3 0,347 129 0,-365-134 0,0-2-341,0 0 0,1-1-1,26 4 1,4-4-6485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18.581"/>
    </inkml:context>
    <inkml:brush xml:id="br0">
      <inkml:brushProperty name="width" value="0.05" units="cm"/>
      <inkml:brushProperty name="height" value="0.05" units="cm"/>
      <inkml:brushProperty name="color" value="#E71224"/>
    </inkml:brush>
  </inkml:definitions>
  <inkml:trace contextRef="#ctx0" brushRef="#br0">1 373 24575,'14'-13'0,"5"-6"0,-1-1 0,-1-1 0,0-1 0,26-45 0,-34 51 0,-2 0 0,0-1 0,0 1 0,-2-1 0,0 0 0,-1-1 0,0 1 0,1-30 0,-5 44 0,0 2 0,0 0 0,1 0 0,-1 0 0,0-1 0,0 1 0,0 0 0,0 0 0,0 0 0,-1-1 0,1 1 0,0 0 0,0 0 0,-1 0 0,1 0 0,-1-1 0,1 1 0,-1 0 0,0 0 0,1 0 0,-1 0 0,-1-1 0,1 2 0,0 1 0,1 0 0,-1 0 0,0 0 0,1 0 0,-1 0 0,1 0 0,-1 0 0,1 0 0,-1 0 0,1 0 0,0 0 0,0 0 0,-1 0 0,1 0 0,0 0 0,0 0 0,0 2 0,0-1 0,-8 57 0,4 0 0,1 1 0,4-1 0,11 89 0,-6-84 0,-3 1 0,-5 75 0,-1-97 0,-3 1 0,-1-1 0,-2 0 0,-17 46 0,9-48 0,45-93-1365,-17 29-5461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19.019"/>
    </inkml:context>
    <inkml:brush xml:id="br0">
      <inkml:brushProperty name="width" value="0.05" units="cm"/>
      <inkml:brushProperty name="height" value="0.05" units="cm"/>
      <inkml:brushProperty name="color" value="#E71224"/>
    </inkml:brush>
  </inkml:definitions>
  <inkml:trace contextRef="#ctx0" brushRef="#br0">1 528 24575,'0'0'0,"0"0"0,3-14 0,1 7 0,-1-1 0,1 1 0,1 0 0,-1 0 0,1 1 0,0-1 0,1 1 0,-1 0 0,10-7 0,9-6 0,31-19 0,-39 27 0,432-286 0,-333 222-1365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19:24.802"/>
    </inkml:context>
    <inkml:brush xml:id="br0">
      <inkml:brushProperty name="width" value="0.05" units="cm"/>
      <inkml:brushProperty name="height" value="0.05" units="cm"/>
    </inkml:brush>
  </inkml:definitions>
  <inkml:trace contextRef="#ctx0" brushRef="#br0">141 0 24575,'0'0'0,"0"0"0,0 0 0,0 20 0,-1 17 0,-5 16 0,-5 15 0,-5 13 0,-4 9 0,-3 3 0,0-1 0,2-5 0,6-10 0,10-11 0,6-17-8191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20.014"/>
    </inkml:context>
    <inkml:brush xml:id="br0">
      <inkml:brushProperty name="width" value="0.05" units="cm"/>
      <inkml:brushProperty name="height" value="0.05" units="cm"/>
      <inkml:brushProperty name="color" value="#E71224"/>
    </inkml:brush>
  </inkml:definitions>
  <inkml:trace contextRef="#ctx0" brushRef="#br0">763 1 24575,'-16'13'0,"-6"9"0,0 1 0,2 1 0,1 0 0,0 2 0,2 0 0,-24 50 0,11-11 0,-39 132 0,2 56 0,-27 90 0,-40 6 0,88-253 0,-83 134 0,116-213 342,13-17-379,0 0 1,0 0 0,0 0-1,0 0 1,0-1 0,0 1-1,0 0 1,0 0 0,0 0-1,0 0 1,0 0 0,0 0 0,0 0-1,0-1 1,0 1 0,-1 0-1,1 0 1,0 0 0,0 0-1,0 0 1,0 0 0,0 0-1,0 0 1,0 0 0,-1 0-1,1 0 1,0 0 0,0 0 0,0 0-1,0 0 1,0 0 0,0-1-1,-1 1 1,1 0 0,0 1-1,0-1 1,0 0 0,0 0-1,0 0 1,0 0 0,-1 0-1,1 0 1,0 0 0,0 0 0,0 0-1,0 0 1,5-19-6790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20.714"/>
    </inkml:context>
    <inkml:brush xml:id="br0">
      <inkml:brushProperty name="width" value="0.05" units="cm"/>
      <inkml:brushProperty name="height" value="0.05" units="cm"/>
      <inkml:brushProperty name="color" value="#E71224"/>
    </inkml:brush>
  </inkml:definitions>
  <inkml:trace contextRef="#ctx0" brushRef="#br0">0 517 24575,'2'-20'0,"0"0"0,1 1 0,2-1 0,-1 1 0,2 0 0,11-24 0,3-13 0,18-78 0,-32 111 0,-2 0 0,-1 0 0,0-45 0,-7 44 0,-1 18 0,-3 14 0,1 10 0,0 0 0,2 1 0,0 0 0,1 0 0,-2 31 0,3-30 0,-3 25 0,2 1 0,2 0 0,2-1 0,3 1 0,1 0 0,2-1 0,2 0 0,28 87 0,-5-50 0,13 40 0,-38-103 0,-2 0 0,0 0 0,-1 0 0,1 30 0,-4-43-136,0 1-1,0 0 1,-1-1-1,0 1 1,0-1-1,-1 1 1,0-1-1,0 1 0,-4 7 1,-3 0-6690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21.107"/>
    </inkml:context>
    <inkml:brush xml:id="br0">
      <inkml:brushProperty name="width" value="0.05" units="cm"/>
      <inkml:brushProperty name="height" value="0.05" units="cm"/>
      <inkml:brushProperty name="color" value="#E71224"/>
    </inkml:brush>
  </inkml:definitions>
  <inkml:trace contextRef="#ctx0" brushRef="#br0">107 351 24575,'-11'8'0,"2"-3"0,-75 55 0,81-56 0,11-6 0,13-6 0,63-30 114,-1-3 0,85-59 0,137-127-1821,-290 215-5119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25.817"/>
    </inkml:context>
    <inkml:brush xml:id="br0">
      <inkml:brushProperty name="width" value="0.05" units="cm"/>
      <inkml:brushProperty name="height" value="0.05" units="cm"/>
      <inkml:brushProperty name="color" value="#E71224"/>
    </inkml:brush>
  </inkml:definitions>
  <inkml:trace contextRef="#ctx0" brushRef="#br0">1897 31 24575,'0'0'0,"-1"3"0,-8 31 0,1 1 0,2 0 0,2 0 0,-1 46 0,13 147 0,-3-131 0,-3-66 0,5 424 0,-10-378 0,-4 0 0,-3 0 0,-38 141 0,36-183 0,-1 0 0,-2-1 0,-1 0 0,-1-1 0,-2-1 0,-2-1 0,-47 56 0,38-55 0,-2-1 0,-2-1 0,0-2 0,-2-1 0,-1-2 0,-45 23 0,25-21 0,-1-2 0,-1-2 0,-2-3 0,1-3 0,-2-2 0,0-3 0,-1-3 0,0-3 0,-105-2 0,97-7 0,-108-19 0,144 15 0,1-1 0,-1-2 0,2-1 0,-1-2 0,-31-17 0,55 25 0,-1-2 0,1 1 0,1-2 0,-1 1 0,1-1 0,0 0 0,1-1 0,0 0 0,0-1 0,1 1 0,-6-12 0,6 8 0,1-1 0,1 1 0,0-1 0,0 0 0,2-1 0,-1 1 0,2 0 0,-2-28 0,4-7 0,2 0 0,2 0 0,2 0 0,13-51 0,68-190 0,-41 170 0,5 3 0,5 1 0,5 3 0,5 4 0,128-165 0,-156 229 0,1 2 0,64-54 0,-71 72 0,0 1 0,1 1 0,2 2 0,50-22 0,-22 17-682,70-18-1,-47 20-6143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26.340"/>
    </inkml:context>
    <inkml:brush xml:id="br0">
      <inkml:brushProperty name="width" value="0.05" units="cm"/>
      <inkml:brushProperty name="height" value="0.05" units="cm"/>
      <inkml:brushProperty name="color" value="#E71224"/>
    </inkml:brush>
  </inkml:definitions>
  <inkml:trace contextRef="#ctx0" brushRef="#br0">59 287 24575,'-11'8'0,"4"-3"0,1 0 0,0 0 0,1 1 0,-10 12 0,14-17 0,0-1 0,0 1 0,1 0 0,-1 1 0,0-1 0,1 0 0,-1 0 0,1 0 0,-1 0 0,1 0 0,-1 1 0,1-1 0,0 0 0,0 0 0,-1 1 0,1-1 0,0 0 0,0 0 0,0 1 0,1-1 0,-1 0 0,0 0 0,0 1 0,1-1 0,-1 0 0,0 0 0,1 0 0,0 0 0,-1 1 0,1-1 0,0 0 0,-1 0 0,1 0 0,0 0 0,0 0 0,0-1 0,0 1 0,0 0 0,0 0 0,2 1 0,3 1 0,0 0 0,0-1 0,0 0 0,1 1 0,-1-2 0,1 1 0,-1-1 0,1 0 0,11 0 0,8-2 0,30-3 0,-20-2 0,1-1 0,-1-1 0,0-2 0,-1-2 0,0-1 0,-1-2 0,35-21 0,213-151 0,-176 111 0,-104 74 0,3-2 0,0 1 0,0 0 0,0 0 0,10-4 0,-15 7 0,1 0 0,0-1 0,-1 1 0,1 0 0,0 0 0,-1 0 0,1 0 0,0 0 0,0 0 0,-1 0 0,1 0 0,0 0 0,0 0 0,-1 0 0,1 0 0,0 0 0,-1 0 0,1 1 0,0-1 0,-1 0 0,1 1 0,0-1 0,-1 0 0,1 1 0,0-1 0,-1 1 0,1-1 0,-1 1 0,1-1 0,-1 1 0,1 0 0,-1-1 0,0 1 0,1-1 0,-1 1 0,1 0 0,-1-1 0,0 1 0,0 0 0,0 0 0,1-1 0,-1 1 0,0 0 0,0-1 0,0 2 0,1 7 0,-1-1 0,0 1 0,0 0 0,-1-1 0,0 0 0,-3 14 0,-18 52 0,14-51 0,-103 278 208,54-153-1781,12-28-5253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28.250"/>
    </inkml:context>
    <inkml:brush xml:id="br0">
      <inkml:brushProperty name="width" value="0.05" units="cm"/>
      <inkml:brushProperty name="height" value="0.05" units="cm"/>
      <inkml:brushProperty name="color" value="#E71224"/>
    </inkml:brush>
  </inkml:definitions>
  <inkml:trace contextRef="#ctx0" brushRef="#br0">321 13 24575,'-58'-6'0,"48"3"0,1 2 0,-1 0 0,0 0 0,0 0 0,0 2 0,-13 0 0,17 1 0,-1 0 0,1 0 0,0 1 0,0 0 0,0 0 0,0 0 0,0 1 0,1 0 0,-1 0 0,1 0 0,0 1 0,0-1 0,1 1 0,-1 0 0,1 1 0,0-1 0,1 1 0,-1 0 0,-2 7 0,-6 13 0,1 1 0,1 0 0,-6 30 0,15-56 0,-6 27 0,1-1 0,1 1 0,1 1 0,2-1 0,1 1 0,3 45 0,-1-63 0,1 1 0,0-1 0,0 0 0,1 0 0,1 0 0,0-1 0,0 1 0,1-1 0,0 0 0,1 0 0,0 0 0,0-1 0,1 0 0,1 0 0,-1-1 0,1 0 0,1 0 0,0-1 0,13 9 0,-17-13 0,0 0 0,1 0 0,-1-1 0,1 1 0,0-1 0,0-1 0,-1 1 0,1-1 0,0 0 0,0-1 0,0 1 0,0-1 0,1 0 0,-1-1 0,9-1 0,-7 0 0,1 0 0,-1-1 0,0-1 0,0 1 0,0-1 0,0-1 0,-1 1 0,0-1 0,13-11 0,-8 4 0,0-1 0,0 0 0,-1-1 0,-1 0 0,0 0 0,-1-1 0,-1 0 0,0-1 0,-1 0 0,7-23 0,-10 22 0,-1-1 0,-1 1 0,0-1 0,-1 1 0,-1-1 0,-1 0 0,0 1 0,-1-1 0,-1 1 0,-10-32 0,7 31 0,-1-1 0,-1 1 0,0 0 0,-2 0 0,0 1 0,0 1 0,-2-1 0,0 2 0,-20-20 0,25 28 57,0 1 0,0 0 0,-1 1 0,0-1 0,-10-4 0,15 8-132,1 1 1,0 0 0,-1 0 0,1 0 0,-1 1-1,1-1 1,-1 0 0,1 1 0,-1 0 0,0-1-1,1 1 1,-1 0 0,1 0 0,-1 1 0,0-1-1,1 1 1,-1-1 0,1 1 0,-1 0 0,1 0-1,-1 0 1,-3 2 0,-8 10-6752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28.661"/>
    </inkml:context>
    <inkml:brush xml:id="br0">
      <inkml:brushProperty name="width" value="0.05" units="cm"/>
      <inkml:brushProperty name="height" value="0.05" units="cm"/>
      <inkml:brushProperty name="color" value="#E71224"/>
    </inkml:brush>
  </inkml:definitions>
  <inkml:trace contextRef="#ctx0" brushRef="#br0">390 0 24575,'-14'15'0,"-15"24"0,1 0 0,2 2 0,-30 62 0,21-27 0,-29 93 0,27-40 0,6 1 0,5 2 0,6 0 0,6 2 0,4 187 0,11-283 0,1 1 0,8 46 0,-10-82 0,1 0 0,-1 1 0,1-1 0,0 0 0,0 0 0,1 0 0,-1 1 0,0-1 0,1 0 0,0-1 0,0 1 0,0 0 0,5 4 0,-7-6 0,1 0 0,0-1 0,0 1 0,0-1 0,0 0 0,0 1 0,0-1 0,0 0 0,1 1 0,-1-1 0,0 0 0,0 0 0,0 0 0,0 0 0,0 0 0,0 0 0,2-1 0,0 0 0,-1 1 0,1-2 0,0 1 0,0 0 0,-1 0 0,1-1 0,-1 0 0,4-2 0,39-40-1365,0-8-5461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29.218"/>
    </inkml:context>
    <inkml:brush xml:id="br0">
      <inkml:brushProperty name="width" value="0.05" units="cm"/>
      <inkml:brushProperty name="height" value="0.05" units="cm"/>
      <inkml:brushProperty name="color" value="#E71224"/>
    </inkml:brush>
  </inkml:definitions>
  <inkml:trace contextRef="#ctx0" brushRef="#br0">361 204 24575,'-12'0'0,"1"0"0,-1 0 0,1 1 0,0 0 0,-1 1 0,1 0 0,0 1 0,0 0 0,0 0 0,1 2 0,-1-1 0,1 1 0,0 1 0,0 0 0,1 0 0,0 1 0,0 0 0,0 0 0,1 1 0,0 0 0,1 1 0,-1 0 0,2 0 0,-1 1 0,1-1 0,1 1 0,0 1 0,-5 12 0,0 8 0,1 0 0,2 1 0,-5 45 0,3 98 0,9-149 0,0-1 0,2 1 0,1-1 0,8 35 0,-9-53 0,0-1 0,0 0 0,0 0 0,1 1 0,-1-2 0,1 1 0,1 0 0,-1-1 0,1 1 0,0-1 0,0 0 0,1 0 0,0-1 0,-1 1 0,1-1 0,1 0 0,-1-1 0,1 1 0,-1-1 0,1 0 0,0 0 0,10 2 0,-4-2 0,0-1 0,1 0 0,-1-2 0,1 1 0,-1-1 0,1-1 0,-1 0 0,1-1 0,-1 0 0,0-1 0,1-1 0,-1 0 0,12-5 0,-8 2 0,-1-1 0,1-1 0,-1 0 0,-1 0 0,0-2 0,0 0 0,-1 0 0,23-26 0,-25 21 0,-1 0 0,0 0 0,-1-1 0,0 0 0,-1-1 0,-2 0 0,0 0 0,0-1 0,-2 0 0,0 1 0,-1-2 0,0-36 0,-3 26 0,-1 1 0,-2 0 0,0 0 0,-2 0 0,-2 0 0,0 1 0,-22-51 0,19 57 31,-1 1 0,-1 0 0,-1 1 0,-1 0 0,-1 1 0,0 0 0,-2 2 0,0 0 1,-1 1-1,-30-22 0,31 26-163,-1 1 1,0 1 0,0 1-1,-1 1 1,0 0 0,-1 1 0,0 1-1,0 1 1,0 1 0,-1 0 0,1 2-1,-31 0 1,-13 7-6695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35.311"/>
    </inkml:context>
    <inkml:brush xml:id="br0">
      <inkml:brushProperty name="width" value="0.05" units="cm"/>
      <inkml:brushProperty name="height" value="0.05" units="cm"/>
      <inkml:brushProperty name="color" value="#E71224"/>
    </inkml:brush>
  </inkml:definitions>
  <inkml:trace contextRef="#ctx0" brushRef="#br0">4474 0 24575,'-11'12'0,"-23"20"0,-1-1 0,-73 47 0,42-32 0,-55 47 0,-69 48 0,113-95 0,-2-4 0,-1-4 0,-2-2 0,-2-5 0,-1-3 0,-88 17 0,-459 53 0,534-85 0,-54 5 0,-282-3 0,344-19 0,1-5 0,0-3 0,0-4 0,-130-41 0,-304-141 0,423 151 0,2-4 0,2-5 0,-151-116 0,202 137 0,-67-48 0,90 69 0,0 0 0,-1 2 0,-29-12 0,41 21 342,11 3-382,0 0 0,-1 0 1,1 0-1,0 0 0,0 0 0,0 0 1,-1 0-1,1 0 0,0 0 1,0 0-1,0 0 0,-1 0 1,1 0-1,0 0 0,0 0 1,0 0-1,-1 0 0,1 0 0,0 0 1,0 1-1,0-1 0,0 0 1,-1 0-1,1 0 0,0 0 1,0 0-1,0 1 0,0-1 1,0 0-1,0 0 0,-1 0 1,1 1-1,0-1 0,0 0 0,0 0 1,0 0-1,0 1 0,0-1 1,0 0-1,0 0 0,0 0 1,0 1-1,2 7-6786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2T16:22:36.006"/>
    </inkml:context>
    <inkml:brush xml:id="br0">
      <inkml:brushProperty name="width" value="0.05" units="cm"/>
      <inkml:brushProperty name="height" value="0.05" units="cm"/>
      <inkml:brushProperty name="color" value="#E71224"/>
    </inkml:brush>
  </inkml:definitions>
  <inkml:trace contextRef="#ctx0" brushRef="#br0">343 1129 24575,'-13'41'0,"12"-36"0,-1 1 0,1-1 0,-1 1 0,0-1 0,0 0 0,-1 0 0,1 1 0,-5 4 0,7-10 0,0 1 0,-1-1 0,1 1 0,-1-1 0,1 0 0,-1 1 0,1-1 0,-1 1 0,1-1 0,-1 0 0,1 1 0,-1-1 0,1 0 0,-1 0 0,1 1 0,-1-1 0,0 0 0,1 0 0,-1 0 0,1 0 0,-1 0 0,0 0 0,1 0 0,-1 0 0,0 0 0,1 0 0,-2 0 0,1-1 0,0 1 0,-1-1 0,1 0 0,0 1 0,0-1 0,0 0 0,-1 0 0,1 0 0,0 0 0,0 0 0,-1-2 0,-3-6 0,-1 1 0,-6-18 0,9 20 0,-166-391 0,150 339 0,2-1 0,3-1 0,2 0 0,3 0 0,-1-66 0,9 99 0,2-1 0,1 1 0,2-1 0,0 1 0,9-28 0,-9 43 0,0 0 0,1 0 0,0 1 0,1 0 0,13-18 0,-15 23 0,1 0 0,0 0 0,1 1 0,0-1 0,-1 1 0,1 1 0,1-1 0,-1 1 0,1 0 0,9-3 0,-11 5 0,1 0 0,0 0 0,-1 1 0,1-1 0,0 2 0,0-1 0,0 1 0,-1-1 0,1 2 0,0-1 0,0 1 0,0 0 0,0 0 0,-1 0 0,1 1 0,0 0 0,-1 0 0,6 3 0,8 6 0,0 0 0,-1 1 0,26 24 0,0-1 0,-22-20 28,2-1 0,0-1 0,0-1 0,1-1 0,1-2 0,0 0 0,0-2 0,0 0 0,1-2 0,0-1 0,30 0 0,35-2-607,173-19-1,-211 11 38,76-7-6284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D4501-64CB-4B96-AA04-34A33ADDEA3F}"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92821-420A-4D88-8039-EEAC48E59670}" type="slidenum">
              <a:rPr lang="en-US" smtClean="0"/>
              <a:t>‹#›</a:t>
            </a:fld>
            <a:endParaRPr lang="en-US"/>
          </a:p>
        </p:txBody>
      </p:sp>
    </p:spTree>
    <p:extLst>
      <p:ext uri="{BB962C8B-B14F-4D97-AF65-F5344CB8AC3E}">
        <p14:creationId xmlns:p14="http://schemas.microsoft.com/office/powerpoint/2010/main" val="2576022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792821-420A-4D88-8039-EEAC48E59670}" type="slidenum">
              <a:rPr lang="en-US" smtClean="0"/>
              <a:t>13</a:t>
            </a:fld>
            <a:endParaRPr lang="en-US"/>
          </a:p>
        </p:txBody>
      </p:sp>
    </p:spTree>
    <p:extLst>
      <p:ext uri="{BB962C8B-B14F-4D97-AF65-F5344CB8AC3E}">
        <p14:creationId xmlns:p14="http://schemas.microsoft.com/office/powerpoint/2010/main" val="1647577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792821-420A-4D88-8039-EEAC48E59670}" type="slidenum">
              <a:rPr lang="en-US" smtClean="0"/>
              <a:t>28</a:t>
            </a:fld>
            <a:endParaRPr lang="en-US"/>
          </a:p>
        </p:txBody>
      </p:sp>
    </p:spTree>
    <p:extLst>
      <p:ext uri="{BB962C8B-B14F-4D97-AF65-F5344CB8AC3E}">
        <p14:creationId xmlns:p14="http://schemas.microsoft.com/office/powerpoint/2010/main" val="12070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7508-606F-1022-7BD0-4783E36F6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ACE37E-2D43-2FCE-6807-24BA3EA3E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D9305-28BF-9AEE-3B9D-FB242BCEBC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2B3488-B223-7FC7-FEA5-07487C20A32F}"/>
              </a:ext>
            </a:extLst>
          </p:cNvPr>
          <p:cNvSpPr>
            <a:spLocks noGrp="1"/>
          </p:cNvSpPr>
          <p:nvPr>
            <p:ph type="sldNum" sz="quarter" idx="5"/>
          </p:nvPr>
        </p:nvSpPr>
        <p:spPr/>
        <p:txBody>
          <a:bodyPr/>
          <a:lstStyle/>
          <a:p>
            <a:fld id="{69792821-420A-4D88-8039-EEAC48E59670}" type="slidenum">
              <a:rPr lang="en-US" smtClean="0"/>
              <a:t>29</a:t>
            </a:fld>
            <a:endParaRPr lang="en-US"/>
          </a:p>
        </p:txBody>
      </p:sp>
    </p:spTree>
    <p:extLst>
      <p:ext uri="{BB962C8B-B14F-4D97-AF65-F5344CB8AC3E}">
        <p14:creationId xmlns:p14="http://schemas.microsoft.com/office/powerpoint/2010/main" val="1380703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F475-9F0B-F820-A27D-720F815A40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13FFB1-25BF-D243-1229-C3CE43FC43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59AEC7-8A02-C480-FA59-CA0E2C4710BE}"/>
              </a:ext>
            </a:extLst>
          </p:cNvPr>
          <p:cNvSpPr>
            <a:spLocks noGrp="1"/>
          </p:cNvSpPr>
          <p:nvPr>
            <p:ph type="dt" sz="half" idx="10"/>
          </p:nvPr>
        </p:nvSpPr>
        <p:spPr/>
        <p:txBody>
          <a:bodyPr/>
          <a:lstStyle/>
          <a:p>
            <a:fld id="{0F0C8134-6F5E-45F1-B2D3-B32622BD3EA0}" type="datetimeFigureOut">
              <a:rPr lang="en-US" smtClean="0"/>
              <a:t>10/22/2024</a:t>
            </a:fld>
            <a:endParaRPr lang="en-US"/>
          </a:p>
        </p:txBody>
      </p:sp>
      <p:sp>
        <p:nvSpPr>
          <p:cNvPr id="5" name="Footer Placeholder 4">
            <a:extLst>
              <a:ext uri="{FF2B5EF4-FFF2-40B4-BE49-F238E27FC236}">
                <a16:creationId xmlns:a16="http://schemas.microsoft.com/office/drawing/2014/main" id="{D7D491DC-04BD-8CD4-A7FA-3EB73F189E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B0ED2-95DB-BCD0-582A-0673AD9239F8}"/>
              </a:ext>
            </a:extLst>
          </p:cNvPr>
          <p:cNvSpPr>
            <a:spLocks noGrp="1"/>
          </p:cNvSpPr>
          <p:nvPr>
            <p:ph type="sldNum" sz="quarter" idx="12"/>
          </p:nvPr>
        </p:nvSpPr>
        <p:spPr/>
        <p:txBody>
          <a:bodyPr/>
          <a:lstStyle/>
          <a:p>
            <a:fld id="{16ED9D82-FC9E-4DC7-A107-30BB8FD90F00}" type="slidenum">
              <a:rPr lang="en-US" smtClean="0"/>
              <a:t>‹#›</a:t>
            </a:fld>
            <a:endParaRPr lang="en-US"/>
          </a:p>
        </p:txBody>
      </p:sp>
    </p:spTree>
    <p:extLst>
      <p:ext uri="{BB962C8B-B14F-4D97-AF65-F5344CB8AC3E}">
        <p14:creationId xmlns:p14="http://schemas.microsoft.com/office/powerpoint/2010/main" val="798249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0CB1-A365-9AE8-5084-713FBC753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13F1ED-0891-920E-9F80-C3CD94E914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8FC434-6D60-D5C1-971A-5EF1D098AD27}"/>
              </a:ext>
            </a:extLst>
          </p:cNvPr>
          <p:cNvSpPr>
            <a:spLocks noGrp="1"/>
          </p:cNvSpPr>
          <p:nvPr>
            <p:ph type="dt" sz="half" idx="10"/>
          </p:nvPr>
        </p:nvSpPr>
        <p:spPr/>
        <p:txBody>
          <a:bodyPr/>
          <a:lstStyle/>
          <a:p>
            <a:fld id="{0F0C8134-6F5E-45F1-B2D3-B32622BD3EA0}" type="datetimeFigureOut">
              <a:rPr lang="en-US" smtClean="0"/>
              <a:t>10/22/2024</a:t>
            </a:fld>
            <a:endParaRPr lang="en-US"/>
          </a:p>
        </p:txBody>
      </p:sp>
      <p:sp>
        <p:nvSpPr>
          <p:cNvPr id="5" name="Footer Placeholder 4">
            <a:extLst>
              <a:ext uri="{FF2B5EF4-FFF2-40B4-BE49-F238E27FC236}">
                <a16:creationId xmlns:a16="http://schemas.microsoft.com/office/drawing/2014/main" id="{CED4668E-9599-C9E9-1FAD-7DF768A54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23A229-FEAC-E01F-907B-B439F213BAD3}"/>
              </a:ext>
            </a:extLst>
          </p:cNvPr>
          <p:cNvSpPr>
            <a:spLocks noGrp="1"/>
          </p:cNvSpPr>
          <p:nvPr>
            <p:ph type="sldNum" sz="quarter" idx="12"/>
          </p:nvPr>
        </p:nvSpPr>
        <p:spPr/>
        <p:txBody>
          <a:bodyPr/>
          <a:lstStyle/>
          <a:p>
            <a:fld id="{16ED9D82-FC9E-4DC7-A107-30BB8FD90F00}" type="slidenum">
              <a:rPr lang="en-US" smtClean="0"/>
              <a:t>‹#›</a:t>
            </a:fld>
            <a:endParaRPr lang="en-US"/>
          </a:p>
        </p:txBody>
      </p:sp>
    </p:spTree>
    <p:extLst>
      <p:ext uri="{BB962C8B-B14F-4D97-AF65-F5344CB8AC3E}">
        <p14:creationId xmlns:p14="http://schemas.microsoft.com/office/powerpoint/2010/main" val="3856210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1F80DE-30A5-4ADA-898D-A995B873A2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01262E-DF22-A07F-53DB-5EBB0DC9D8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2E8D92-A7D1-EB93-B1EF-5883D3521C72}"/>
              </a:ext>
            </a:extLst>
          </p:cNvPr>
          <p:cNvSpPr>
            <a:spLocks noGrp="1"/>
          </p:cNvSpPr>
          <p:nvPr>
            <p:ph type="dt" sz="half" idx="10"/>
          </p:nvPr>
        </p:nvSpPr>
        <p:spPr/>
        <p:txBody>
          <a:bodyPr/>
          <a:lstStyle/>
          <a:p>
            <a:fld id="{0F0C8134-6F5E-45F1-B2D3-B32622BD3EA0}" type="datetimeFigureOut">
              <a:rPr lang="en-US" smtClean="0"/>
              <a:t>10/22/2024</a:t>
            </a:fld>
            <a:endParaRPr lang="en-US"/>
          </a:p>
        </p:txBody>
      </p:sp>
      <p:sp>
        <p:nvSpPr>
          <p:cNvPr id="5" name="Footer Placeholder 4">
            <a:extLst>
              <a:ext uri="{FF2B5EF4-FFF2-40B4-BE49-F238E27FC236}">
                <a16:creationId xmlns:a16="http://schemas.microsoft.com/office/drawing/2014/main" id="{EF498037-E437-8653-7D19-13CDB4FBF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8F11F-FBC5-5803-3620-51A693532DA4}"/>
              </a:ext>
            </a:extLst>
          </p:cNvPr>
          <p:cNvSpPr>
            <a:spLocks noGrp="1"/>
          </p:cNvSpPr>
          <p:nvPr>
            <p:ph type="sldNum" sz="quarter" idx="12"/>
          </p:nvPr>
        </p:nvSpPr>
        <p:spPr/>
        <p:txBody>
          <a:bodyPr/>
          <a:lstStyle/>
          <a:p>
            <a:fld id="{16ED9D82-FC9E-4DC7-A107-30BB8FD90F00}" type="slidenum">
              <a:rPr lang="en-US" smtClean="0"/>
              <a:t>‹#›</a:t>
            </a:fld>
            <a:endParaRPr lang="en-US"/>
          </a:p>
        </p:txBody>
      </p:sp>
    </p:spTree>
    <p:extLst>
      <p:ext uri="{BB962C8B-B14F-4D97-AF65-F5344CB8AC3E}">
        <p14:creationId xmlns:p14="http://schemas.microsoft.com/office/powerpoint/2010/main" val="189235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920E-207C-4AAF-32F9-3A54F3619F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C1E5E-8F75-8459-489A-3823FE6711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2033E-31A0-953C-CCBD-48D051B8C3EB}"/>
              </a:ext>
            </a:extLst>
          </p:cNvPr>
          <p:cNvSpPr>
            <a:spLocks noGrp="1"/>
          </p:cNvSpPr>
          <p:nvPr>
            <p:ph type="dt" sz="half" idx="10"/>
          </p:nvPr>
        </p:nvSpPr>
        <p:spPr/>
        <p:txBody>
          <a:bodyPr/>
          <a:lstStyle/>
          <a:p>
            <a:fld id="{0F0C8134-6F5E-45F1-B2D3-B32622BD3EA0}" type="datetimeFigureOut">
              <a:rPr lang="en-US" smtClean="0"/>
              <a:t>10/22/2024</a:t>
            </a:fld>
            <a:endParaRPr lang="en-US"/>
          </a:p>
        </p:txBody>
      </p:sp>
      <p:sp>
        <p:nvSpPr>
          <p:cNvPr id="5" name="Footer Placeholder 4">
            <a:extLst>
              <a:ext uri="{FF2B5EF4-FFF2-40B4-BE49-F238E27FC236}">
                <a16:creationId xmlns:a16="http://schemas.microsoft.com/office/drawing/2014/main" id="{C6AD04F4-72B4-774F-97BB-3E0E1DFBC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C8147-9A9E-CF38-9CC8-FC6AA9197C6C}"/>
              </a:ext>
            </a:extLst>
          </p:cNvPr>
          <p:cNvSpPr>
            <a:spLocks noGrp="1"/>
          </p:cNvSpPr>
          <p:nvPr>
            <p:ph type="sldNum" sz="quarter" idx="12"/>
          </p:nvPr>
        </p:nvSpPr>
        <p:spPr/>
        <p:txBody>
          <a:bodyPr/>
          <a:lstStyle/>
          <a:p>
            <a:fld id="{16ED9D82-FC9E-4DC7-A107-30BB8FD90F00}" type="slidenum">
              <a:rPr lang="en-US" smtClean="0"/>
              <a:t>‹#›</a:t>
            </a:fld>
            <a:endParaRPr lang="en-US"/>
          </a:p>
        </p:txBody>
      </p:sp>
    </p:spTree>
    <p:extLst>
      <p:ext uri="{BB962C8B-B14F-4D97-AF65-F5344CB8AC3E}">
        <p14:creationId xmlns:p14="http://schemas.microsoft.com/office/powerpoint/2010/main" val="117206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82311-75B3-654D-6730-9CB8DBEA0A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7314C5-F68E-F4AA-32A0-239F165A74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507862-8D3D-4293-A89B-EABEA4791386}"/>
              </a:ext>
            </a:extLst>
          </p:cNvPr>
          <p:cNvSpPr>
            <a:spLocks noGrp="1"/>
          </p:cNvSpPr>
          <p:nvPr>
            <p:ph type="dt" sz="half" idx="10"/>
          </p:nvPr>
        </p:nvSpPr>
        <p:spPr/>
        <p:txBody>
          <a:bodyPr/>
          <a:lstStyle/>
          <a:p>
            <a:fld id="{0F0C8134-6F5E-45F1-B2D3-B32622BD3EA0}" type="datetimeFigureOut">
              <a:rPr lang="en-US" smtClean="0"/>
              <a:t>10/22/2024</a:t>
            </a:fld>
            <a:endParaRPr lang="en-US"/>
          </a:p>
        </p:txBody>
      </p:sp>
      <p:sp>
        <p:nvSpPr>
          <p:cNvPr id="5" name="Footer Placeholder 4">
            <a:extLst>
              <a:ext uri="{FF2B5EF4-FFF2-40B4-BE49-F238E27FC236}">
                <a16:creationId xmlns:a16="http://schemas.microsoft.com/office/drawing/2014/main" id="{12AF0669-CEDC-0E6E-EA6A-8BCD695B1E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9CA2-004F-0EDD-4997-6111F056D59E}"/>
              </a:ext>
            </a:extLst>
          </p:cNvPr>
          <p:cNvSpPr>
            <a:spLocks noGrp="1"/>
          </p:cNvSpPr>
          <p:nvPr>
            <p:ph type="sldNum" sz="quarter" idx="12"/>
          </p:nvPr>
        </p:nvSpPr>
        <p:spPr/>
        <p:txBody>
          <a:bodyPr/>
          <a:lstStyle/>
          <a:p>
            <a:fld id="{16ED9D82-FC9E-4DC7-A107-30BB8FD90F00}" type="slidenum">
              <a:rPr lang="en-US" smtClean="0"/>
              <a:t>‹#›</a:t>
            </a:fld>
            <a:endParaRPr lang="en-US"/>
          </a:p>
        </p:txBody>
      </p:sp>
    </p:spTree>
    <p:extLst>
      <p:ext uri="{BB962C8B-B14F-4D97-AF65-F5344CB8AC3E}">
        <p14:creationId xmlns:p14="http://schemas.microsoft.com/office/powerpoint/2010/main" val="264044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CD01-3D6A-3CEB-8A04-FB317D2462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1FCCDB-E3DA-288E-15F9-05288D9730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A64DFE-8BB0-4F2E-BEFC-0839D36D22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624DD8-E3EE-F585-FAED-91D7A5FD042B}"/>
              </a:ext>
            </a:extLst>
          </p:cNvPr>
          <p:cNvSpPr>
            <a:spLocks noGrp="1"/>
          </p:cNvSpPr>
          <p:nvPr>
            <p:ph type="dt" sz="half" idx="10"/>
          </p:nvPr>
        </p:nvSpPr>
        <p:spPr/>
        <p:txBody>
          <a:bodyPr/>
          <a:lstStyle/>
          <a:p>
            <a:fld id="{0F0C8134-6F5E-45F1-B2D3-B32622BD3EA0}" type="datetimeFigureOut">
              <a:rPr lang="en-US" smtClean="0"/>
              <a:t>10/22/2024</a:t>
            </a:fld>
            <a:endParaRPr lang="en-US"/>
          </a:p>
        </p:txBody>
      </p:sp>
      <p:sp>
        <p:nvSpPr>
          <p:cNvPr id="6" name="Footer Placeholder 5">
            <a:extLst>
              <a:ext uri="{FF2B5EF4-FFF2-40B4-BE49-F238E27FC236}">
                <a16:creationId xmlns:a16="http://schemas.microsoft.com/office/drawing/2014/main" id="{26300734-DDAA-8036-5EEB-CA390B4319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74B12-2916-2D67-F8BC-F86A8A578CAD}"/>
              </a:ext>
            </a:extLst>
          </p:cNvPr>
          <p:cNvSpPr>
            <a:spLocks noGrp="1"/>
          </p:cNvSpPr>
          <p:nvPr>
            <p:ph type="sldNum" sz="quarter" idx="12"/>
          </p:nvPr>
        </p:nvSpPr>
        <p:spPr/>
        <p:txBody>
          <a:bodyPr/>
          <a:lstStyle/>
          <a:p>
            <a:fld id="{16ED9D82-FC9E-4DC7-A107-30BB8FD90F00}" type="slidenum">
              <a:rPr lang="en-US" smtClean="0"/>
              <a:t>‹#›</a:t>
            </a:fld>
            <a:endParaRPr lang="en-US"/>
          </a:p>
        </p:txBody>
      </p:sp>
    </p:spTree>
    <p:extLst>
      <p:ext uri="{BB962C8B-B14F-4D97-AF65-F5344CB8AC3E}">
        <p14:creationId xmlns:p14="http://schemas.microsoft.com/office/powerpoint/2010/main" val="268118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C29E-2E0E-FB98-77B3-BAD66CB705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9435EF-9B9A-74C1-08EB-378C43731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8D6B5C-51A8-75CE-BD4B-5C367134E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E2AFC5-6AFF-063C-B9D9-A6F61628E2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FCD76F-68DC-13EA-4369-7D68C175DB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8141-82CC-4B9F-2F89-A64453199FD1}"/>
              </a:ext>
            </a:extLst>
          </p:cNvPr>
          <p:cNvSpPr>
            <a:spLocks noGrp="1"/>
          </p:cNvSpPr>
          <p:nvPr>
            <p:ph type="dt" sz="half" idx="10"/>
          </p:nvPr>
        </p:nvSpPr>
        <p:spPr/>
        <p:txBody>
          <a:bodyPr/>
          <a:lstStyle/>
          <a:p>
            <a:fld id="{0F0C8134-6F5E-45F1-B2D3-B32622BD3EA0}" type="datetimeFigureOut">
              <a:rPr lang="en-US" smtClean="0"/>
              <a:t>10/22/2024</a:t>
            </a:fld>
            <a:endParaRPr lang="en-US"/>
          </a:p>
        </p:txBody>
      </p:sp>
      <p:sp>
        <p:nvSpPr>
          <p:cNvPr id="8" name="Footer Placeholder 7">
            <a:extLst>
              <a:ext uri="{FF2B5EF4-FFF2-40B4-BE49-F238E27FC236}">
                <a16:creationId xmlns:a16="http://schemas.microsoft.com/office/drawing/2014/main" id="{D2FDB964-8E10-D4EC-382C-BEF8F995D4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B2EAB9-6CDB-44B5-05D8-56DB5C889E63}"/>
              </a:ext>
            </a:extLst>
          </p:cNvPr>
          <p:cNvSpPr>
            <a:spLocks noGrp="1"/>
          </p:cNvSpPr>
          <p:nvPr>
            <p:ph type="sldNum" sz="quarter" idx="12"/>
          </p:nvPr>
        </p:nvSpPr>
        <p:spPr/>
        <p:txBody>
          <a:bodyPr/>
          <a:lstStyle/>
          <a:p>
            <a:fld id="{16ED9D82-FC9E-4DC7-A107-30BB8FD90F00}" type="slidenum">
              <a:rPr lang="en-US" smtClean="0"/>
              <a:t>‹#›</a:t>
            </a:fld>
            <a:endParaRPr lang="en-US"/>
          </a:p>
        </p:txBody>
      </p:sp>
    </p:spTree>
    <p:extLst>
      <p:ext uri="{BB962C8B-B14F-4D97-AF65-F5344CB8AC3E}">
        <p14:creationId xmlns:p14="http://schemas.microsoft.com/office/powerpoint/2010/main" val="15770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1222-370C-1266-D306-F3EFD6FE7E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C2FA16-B137-F349-DD40-B29928C2D4F2}"/>
              </a:ext>
            </a:extLst>
          </p:cNvPr>
          <p:cNvSpPr>
            <a:spLocks noGrp="1"/>
          </p:cNvSpPr>
          <p:nvPr>
            <p:ph type="dt" sz="half" idx="10"/>
          </p:nvPr>
        </p:nvSpPr>
        <p:spPr/>
        <p:txBody>
          <a:bodyPr/>
          <a:lstStyle/>
          <a:p>
            <a:fld id="{0F0C8134-6F5E-45F1-B2D3-B32622BD3EA0}" type="datetimeFigureOut">
              <a:rPr lang="en-US" smtClean="0"/>
              <a:t>10/22/2024</a:t>
            </a:fld>
            <a:endParaRPr lang="en-US"/>
          </a:p>
        </p:txBody>
      </p:sp>
      <p:sp>
        <p:nvSpPr>
          <p:cNvPr id="4" name="Footer Placeholder 3">
            <a:extLst>
              <a:ext uri="{FF2B5EF4-FFF2-40B4-BE49-F238E27FC236}">
                <a16:creationId xmlns:a16="http://schemas.microsoft.com/office/drawing/2014/main" id="{E4110EEA-64B7-E082-FDEE-AC7C408AE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B3B0AF-1E58-1E7A-9E44-D15EB63A6F72}"/>
              </a:ext>
            </a:extLst>
          </p:cNvPr>
          <p:cNvSpPr>
            <a:spLocks noGrp="1"/>
          </p:cNvSpPr>
          <p:nvPr>
            <p:ph type="sldNum" sz="quarter" idx="12"/>
          </p:nvPr>
        </p:nvSpPr>
        <p:spPr/>
        <p:txBody>
          <a:bodyPr/>
          <a:lstStyle/>
          <a:p>
            <a:fld id="{16ED9D82-FC9E-4DC7-A107-30BB8FD90F00}" type="slidenum">
              <a:rPr lang="en-US" smtClean="0"/>
              <a:t>‹#›</a:t>
            </a:fld>
            <a:endParaRPr lang="en-US"/>
          </a:p>
        </p:txBody>
      </p:sp>
    </p:spTree>
    <p:extLst>
      <p:ext uri="{BB962C8B-B14F-4D97-AF65-F5344CB8AC3E}">
        <p14:creationId xmlns:p14="http://schemas.microsoft.com/office/powerpoint/2010/main" val="213088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19DD11-1346-432C-3C67-4362EFEC011D}"/>
              </a:ext>
            </a:extLst>
          </p:cNvPr>
          <p:cNvSpPr>
            <a:spLocks noGrp="1"/>
          </p:cNvSpPr>
          <p:nvPr>
            <p:ph type="dt" sz="half" idx="10"/>
          </p:nvPr>
        </p:nvSpPr>
        <p:spPr/>
        <p:txBody>
          <a:bodyPr/>
          <a:lstStyle/>
          <a:p>
            <a:fld id="{0F0C8134-6F5E-45F1-B2D3-B32622BD3EA0}" type="datetimeFigureOut">
              <a:rPr lang="en-US" smtClean="0"/>
              <a:t>10/22/2024</a:t>
            </a:fld>
            <a:endParaRPr lang="en-US"/>
          </a:p>
        </p:txBody>
      </p:sp>
      <p:sp>
        <p:nvSpPr>
          <p:cNvPr id="3" name="Footer Placeholder 2">
            <a:extLst>
              <a:ext uri="{FF2B5EF4-FFF2-40B4-BE49-F238E27FC236}">
                <a16:creationId xmlns:a16="http://schemas.microsoft.com/office/drawing/2014/main" id="{DE6B5F0F-32DC-E1E0-2DC3-6306DB7532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35DD13-DF24-9B9A-B831-EAB92C980836}"/>
              </a:ext>
            </a:extLst>
          </p:cNvPr>
          <p:cNvSpPr>
            <a:spLocks noGrp="1"/>
          </p:cNvSpPr>
          <p:nvPr>
            <p:ph type="sldNum" sz="quarter" idx="12"/>
          </p:nvPr>
        </p:nvSpPr>
        <p:spPr/>
        <p:txBody>
          <a:bodyPr/>
          <a:lstStyle/>
          <a:p>
            <a:fld id="{16ED9D82-FC9E-4DC7-A107-30BB8FD90F00}" type="slidenum">
              <a:rPr lang="en-US" smtClean="0"/>
              <a:t>‹#›</a:t>
            </a:fld>
            <a:endParaRPr lang="en-US"/>
          </a:p>
        </p:txBody>
      </p:sp>
    </p:spTree>
    <p:extLst>
      <p:ext uri="{BB962C8B-B14F-4D97-AF65-F5344CB8AC3E}">
        <p14:creationId xmlns:p14="http://schemas.microsoft.com/office/powerpoint/2010/main" val="348962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49952-13F9-8C6E-CDC9-2420F288F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3E3E57-6D8C-4D74-A5D1-2373A52EB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FF17BE-A402-62B9-9D58-7D5CF3AC92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0DA93-B38F-8DBE-0433-8A35E453C33A}"/>
              </a:ext>
            </a:extLst>
          </p:cNvPr>
          <p:cNvSpPr>
            <a:spLocks noGrp="1"/>
          </p:cNvSpPr>
          <p:nvPr>
            <p:ph type="dt" sz="half" idx="10"/>
          </p:nvPr>
        </p:nvSpPr>
        <p:spPr/>
        <p:txBody>
          <a:bodyPr/>
          <a:lstStyle/>
          <a:p>
            <a:fld id="{0F0C8134-6F5E-45F1-B2D3-B32622BD3EA0}" type="datetimeFigureOut">
              <a:rPr lang="en-US" smtClean="0"/>
              <a:t>10/22/2024</a:t>
            </a:fld>
            <a:endParaRPr lang="en-US"/>
          </a:p>
        </p:txBody>
      </p:sp>
      <p:sp>
        <p:nvSpPr>
          <p:cNvPr id="6" name="Footer Placeholder 5">
            <a:extLst>
              <a:ext uri="{FF2B5EF4-FFF2-40B4-BE49-F238E27FC236}">
                <a16:creationId xmlns:a16="http://schemas.microsoft.com/office/drawing/2014/main" id="{5F3F5377-8617-FD44-2E23-BA73615F55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8C3001-6890-C92B-191E-31A664E7D23E}"/>
              </a:ext>
            </a:extLst>
          </p:cNvPr>
          <p:cNvSpPr>
            <a:spLocks noGrp="1"/>
          </p:cNvSpPr>
          <p:nvPr>
            <p:ph type="sldNum" sz="quarter" idx="12"/>
          </p:nvPr>
        </p:nvSpPr>
        <p:spPr/>
        <p:txBody>
          <a:bodyPr/>
          <a:lstStyle/>
          <a:p>
            <a:fld id="{16ED9D82-FC9E-4DC7-A107-30BB8FD90F00}" type="slidenum">
              <a:rPr lang="en-US" smtClean="0"/>
              <a:t>‹#›</a:t>
            </a:fld>
            <a:endParaRPr lang="en-US"/>
          </a:p>
        </p:txBody>
      </p:sp>
    </p:spTree>
    <p:extLst>
      <p:ext uri="{BB962C8B-B14F-4D97-AF65-F5344CB8AC3E}">
        <p14:creationId xmlns:p14="http://schemas.microsoft.com/office/powerpoint/2010/main" val="1282467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1FB90-DA5D-3A44-0EFD-5435859A01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75195A-3014-33B1-36DE-051E87054B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338F74-A6B8-6FA6-F33F-FD39A3841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91F14A-D80F-2B42-830E-B9310831A31E}"/>
              </a:ext>
            </a:extLst>
          </p:cNvPr>
          <p:cNvSpPr>
            <a:spLocks noGrp="1"/>
          </p:cNvSpPr>
          <p:nvPr>
            <p:ph type="dt" sz="half" idx="10"/>
          </p:nvPr>
        </p:nvSpPr>
        <p:spPr/>
        <p:txBody>
          <a:bodyPr/>
          <a:lstStyle/>
          <a:p>
            <a:fld id="{0F0C8134-6F5E-45F1-B2D3-B32622BD3EA0}" type="datetimeFigureOut">
              <a:rPr lang="en-US" smtClean="0"/>
              <a:t>10/22/2024</a:t>
            </a:fld>
            <a:endParaRPr lang="en-US"/>
          </a:p>
        </p:txBody>
      </p:sp>
      <p:sp>
        <p:nvSpPr>
          <p:cNvPr id="6" name="Footer Placeholder 5">
            <a:extLst>
              <a:ext uri="{FF2B5EF4-FFF2-40B4-BE49-F238E27FC236}">
                <a16:creationId xmlns:a16="http://schemas.microsoft.com/office/drawing/2014/main" id="{7FCE8C77-19E4-82C9-9182-58D7A24FE1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419A37-CAAE-A595-9FC2-323145F0DF7E}"/>
              </a:ext>
            </a:extLst>
          </p:cNvPr>
          <p:cNvSpPr>
            <a:spLocks noGrp="1"/>
          </p:cNvSpPr>
          <p:nvPr>
            <p:ph type="sldNum" sz="quarter" idx="12"/>
          </p:nvPr>
        </p:nvSpPr>
        <p:spPr/>
        <p:txBody>
          <a:bodyPr/>
          <a:lstStyle/>
          <a:p>
            <a:fld id="{16ED9D82-FC9E-4DC7-A107-30BB8FD90F00}" type="slidenum">
              <a:rPr lang="en-US" smtClean="0"/>
              <a:t>‹#›</a:t>
            </a:fld>
            <a:endParaRPr lang="en-US"/>
          </a:p>
        </p:txBody>
      </p:sp>
    </p:spTree>
    <p:extLst>
      <p:ext uri="{BB962C8B-B14F-4D97-AF65-F5344CB8AC3E}">
        <p14:creationId xmlns:p14="http://schemas.microsoft.com/office/powerpoint/2010/main" val="728712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F36D9B-5123-D312-2566-F604CC07D3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623F24-2C88-2D88-FC3D-DB09CE0C19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91528-DAEB-49FE-CE83-BB549A474E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C8134-6F5E-45F1-B2D3-B32622BD3EA0}" type="datetimeFigureOut">
              <a:rPr lang="en-US" smtClean="0"/>
              <a:t>10/22/2024</a:t>
            </a:fld>
            <a:endParaRPr lang="en-US"/>
          </a:p>
        </p:txBody>
      </p:sp>
      <p:sp>
        <p:nvSpPr>
          <p:cNvPr id="5" name="Footer Placeholder 4">
            <a:extLst>
              <a:ext uri="{FF2B5EF4-FFF2-40B4-BE49-F238E27FC236}">
                <a16:creationId xmlns:a16="http://schemas.microsoft.com/office/drawing/2014/main" id="{61060FAE-57E3-5796-5246-13F3A8D34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30781D-F6A9-AC75-319A-9EEA87ACE5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D9D82-FC9E-4DC7-A107-30BB8FD90F00}" type="slidenum">
              <a:rPr lang="en-US" smtClean="0"/>
              <a:t>‹#›</a:t>
            </a:fld>
            <a:endParaRPr lang="en-US"/>
          </a:p>
        </p:txBody>
      </p:sp>
    </p:spTree>
    <p:extLst>
      <p:ext uri="{BB962C8B-B14F-4D97-AF65-F5344CB8AC3E}">
        <p14:creationId xmlns:p14="http://schemas.microsoft.com/office/powerpoint/2010/main" val="2267381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36.png"/><Relationship Id="rId42" Type="http://schemas.openxmlformats.org/officeDocument/2006/relationships/customXml" Target="../ink/ink21.xml"/><Relationship Id="rId47" Type="http://schemas.openxmlformats.org/officeDocument/2006/relationships/image" Target="../media/image49.png"/><Relationship Id="rId63" Type="http://schemas.openxmlformats.org/officeDocument/2006/relationships/image" Target="../media/image57.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70.png"/><Relationship Id="rId112" Type="http://schemas.openxmlformats.org/officeDocument/2006/relationships/customXml" Target="../ink/ink56.xml"/><Relationship Id="rId16" Type="http://schemas.openxmlformats.org/officeDocument/2006/relationships/customXml" Target="../ink/ink8.xml"/><Relationship Id="rId107" Type="http://schemas.openxmlformats.org/officeDocument/2006/relationships/image" Target="../media/image79.png"/><Relationship Id="rId11" Type="http://schemas.openxmlformats.org/officeDocument/2006/relationships/image" Target="../media/image31.png"/><Relationship Id="rId32" Type="http://schemas.openxmlformats.org/officeDocument/2006/relationships/customXml" Target="../ink/ink16.xml"/><Relationship Id="rId37"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65.png"/><Relationship Id="rId102" Type="http://schemas.openxmlformats.org/officeDocument/2006/relationships/customXml" Target="../ink/ink51.xml"/><Relationship Id="rId5" Type="http://schemas.openxmlformats.org/officeDocument/2006/relationships/image" Target="../media/image28.png"/><Relationship Id="rId90" Type="http://schemas.openxmlformats.org/officeDocument/2006/relationships/customXml" Target="../ink/ink45.xml"/><Relationship Id="rId95" Type="http://schemas.openxmlformats.org/officeDocument/2006/relationships/image" Target="../media/image73.png"/><Relationship Id="rId22" Type="http://schemas.openxmlformats.org/officeDocument/2006/relationships/customXml" Target="../ink/ink11.xml"/><Relationship Id="rId27"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60.png"/><Relationship Id="rId113" Type="http://schemas.openxmlformats.org/officeDocument/2006/relationships/image" Target="../media/image82.png"/><Relationship Id="rId80" Type="http://schemas.openxmlformats.org/officeDocument/2006/relationships/customXml" Target="../ink/ink40.xml"/><Relationship Id="rId85" Type="http://schemas.openxmlformats.org/officeDocument/2006/relationships/image" Target="../media/image68.png"/><Relationship Id="rId12" Type="http://schemas.openxmlformats.org/officeDocument/2006/relationships/customXml" Target="../ink/ink6.xml"/><Relationship Id="rId17"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customXml" Target="../ink/ink19.xml"/><Relationship Id="rId59" Type="http://schemas.openxmlformats.org/officeDocument/2006/relationships/image" Target="../media/image55.png"/><Relationship Id="rId103" Type="http://schemas.openxmlformats.org/officeDocument/2006/relationships/image" Target="../media/image77.png"/><Relationship Id="rId108" Type="http://schemas.openxmlformats.org/officeDocument/2006/relationships/customXml" Target="../ink/ink54.xml"/><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63.png"/><Relationship Id="rId91" Type="http://schemas.openxmlformats.org/officeDocument/2006/relationships/image" Target="../media/image71.png"/><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33.png"/><Relationship Id="rId23" Type="http://schemas.openxmlformats.org/officeDocument/2006/relationships/image" Target="../media/image37.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50.png"/><Relationship Id="rId57" Type="http://schemas.openxmlformats.org/officeDocument/2006/relationships/image" Target="../media/image54.png"/><Relationship Id="rId106" Type="http://schemas.openxmlformats.org/officeDocument/2006/relationships/customXml" Target="../ink/ink53.xml"/><Relationship Id="rId114" Type="http://schemas.openxmlformats.org/officeDocument/2006/relationships/customXml" Target="../ink/ink57.xml"/><Relationship Id="rId10" Type="http://schemas.openxmlformats.org/officeDocument/2006/relationships/customXml" Target="../ink/ink5.xml"/><Relationship Id="rId31" Type="http://schemas.openxmlformats.org/officeDocument/2006/relationships/image" Target="../media/image41.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58.png"/><Relationship Id="rId73" Type="http://schemas.openxmlformats.org/officeDocument/2006/relationships/image" Target="../media/image62.png"/><Relationship Id="rId78" Type="http://schemas.openxmlformats.org/officeDocument/2006/relationships/customXml" Target="../ink/ink39.xml"/><Relationship Id="rId81" Type="http://schemas.openxmlformats.org/officeDocument/2006/relationships/image" Target="../media/image66.png"/><Relationship Id="rId86" Type="http://schemas.openxmlformats.org/officeDocument/2006/relationships/customXml" Target="../ink/ink43.xml"/><Relationship Id="rId94" Type="http://schemas.openxmlformats.org/officeDocument/2006/relationships/customXml" Target="../ink/ink47.xml"/><Relationship Id="rId99" Type="http://schemas.openxmlformats.org/officeDocument/2006/relationships/image" Target="../media/image75.png"/><Relationship Id="rId101" Type="http://schemas.openxmlformats.org/officeDocument/2006/relationships/image" Target="../media/image76.png"/><Relationship Id="rId4" Type="http://schemas.openxmlformats.org/officeDocument/2006/relationships/customXml" Target="../ink/ink2.xml"/><Relationship Id="rId9" Type="http://schemas.openxmlformats.org/officeDocument/2006/relationships/image" Target="../media/image30.png"/><Relationship Id="rId13" Type="http://schemas.openxmlformats.org/officeDocument/2006/relationships/image" Target="../media/image32.png"/><Relationship Id="rId18" Type="http://schemas.openxmlformats.org/officeDocument/2006/relationships/customXml" Target="../ink/ink9.xml"/><Relationship Id="rId39" Type="http://schemas.openxmlformats.org/officeDocument/2006/relationships/image" Target="../media/image45.png"/><Relationship Id="rId109" Type="http://schemas.openxmlformats.org/officeDocument/2006/relationships/image" Target="../media/image8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53.png"/><Relationship Id="rId76" Type="http://schemas.openxmlformats.org/officeDocument/2006/relationships/customXml" Target="../ink/ink38.xml"/><Relationship Id="rId97" Type="http://schemas.openxmlformats.org/officeDocument/2006/relationships/image" Target="../media/image74.png"/><Relationship Id="rId104" Type="http://schemas.openxmlformats.org/officeDocument/2006/relationships/customXml" Target="../ink/ink52.xml"/><Relationship Id="rId7" Type="http://schemas.openxmlformats.org/officeDocument/2006/relationships/image" Target="../media/image29.png"/><Relationship Id="rId71" Type="http://schemas.openxmlformats.org/officeDocument/2006/relationships/image" Target="../media/image61.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40.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8.png"/><Relationship Id="rId66" Type="http://schemas.openxmlformats.org/officeDocument/2006/relationships/customXml" Target="../ink/ink33.xml"/><Relationship Id="rId87" Type="http://schemas.openxmlformats.org/officeDocument/2006/relationships/image" Target="../media/image69.png"/><Relationship Id="rId110" Type="http://schemas.openxmlformats.org/officeDocument/2006/relationships/customXml" Target="../ink/ink55.xml"/><Relationship Id="rId115" Type="http://schemas.openxmlformats.org/officeDocument/2006/relationships/image" Target="../media/image83.png"/><Relationship Id="rId61" Type="http://schemas.openxmlformats.org/officeDocument/2006/relationships/image" Target="../media/image56.png"/><Relationship Id="rId82" Type="http://schemas.openxmlformats.org/officeDocument/2006/relationships/customXml" Target="../ink/ink41.xml"/><Relationship Id="rId19" Type="http://schemas.openxmlformats.org/officeDocument/2006/relationships/image" Target="../media/image35.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43.png"/><Relationship Id="rId56" Type="http://schemas.openxmlformats.org/officeDocument/2006/relationships/customXml" Target="../ink/ink28.xml"/><Relationship Id="rId77" Type="http://schemas.openxmlformats.org/officeDocument/2006/relationships/image" Target="../media/image64.png"/><Relationship Id="rId100" Type="http://schemas.openxmlformats.org/officeDocument/2006/relationships/customXml" Target="../ink/ink50.xml"/><Relationship Id="rId105" Type="http://schemas.openxmlformats.org/officeDocument/2006/relationships/image" Target="../media/image78.png"/><Relationship Id="rId8" Type="http://schemas.openxmlformats.org/officeDocument/2006/relationships/customXml" Target="../ink/ink4.xml"/><Relationship Id="rId51" Type="http://schemas.openxmlformats.org/officeDocument/2006/relationships/image" Target="../media/image51.png"/><Relationship Id="rId72" Type="http://schemas.openxmlformats.org/officeDocument/2006/relationships/customXml" Target="../ink/ink36.xml"/><Relationship Id="rId93" Type="http://schemas.openxmlformats.org/officeDocument/2006/relationships/image" Target="../media/image72.png"/><Relationship Id="rId98" Type="http://schemas.openxmlformats.org/officeDocument/2006/relationships/customXml" Target="../ink/ink49.xml"/><Relationship Id="rId3" Type="http://schemas.openxmlformats.org/officeDocument/2006/relationships/image" Target="../media/image27.png"/><Relationship Id="rId25" Type="http://schemas.openxmlformats.org/officeDocument/2006/relationships/image" Target="../media/image38.png"/><Relationship Id="rId46" Type="http://schemas.openxmlformats.org/officeDocument/2006/relationships/customXml" Target="../ink/ink23.xml"/><Relationship Id="rId67" Type="http://schemas.openxmlformats.org/officeDocument/2006/relationships/image" Target="../media/image59.png"/><Relationship Id="rId20" Type="http://schemas.openxmlformats.org/officeDocument/2006/relationships/customXml" Target="../ink/ink10.xml"/><Relationship Id="rId41" Type="http://schemas.openxmlformats.org/officeDocument/2006/relationships/image" Target="../media/image46.png"/><Relationship Id="rId62" Type="http://schemas.openxmlformats.org/officeDocument/2006/relationships/customXml" Target="../ink/ink31.xml"/><Relationship Id="rId83" Type="http://schemas.openxmlformats.org/officeDocument/2006/relationships/image" Target="../media/image67.png"/><Relationship Id="rId88" Type="http://schemas.openxmlformats.org/officeDocument/2006/relationships/customXml" Target="../ink/ink44.xml"/><Relationship Id="rId111" Type="http://schemas.openxmlformats.org/officeDocument/2006/relationships/image" Target="../media/image81.png"/></Relationships>
</file>

<file path=ppt/slides/_rels/slide31.xml.rels><?xml version="1.0" encoding="UTF-8" standalone="yes"?>
<Relationships xmlns="http://schemas.openxmlformats.org/package/2006/relationships"><Relationship Id="rId26" Type="http://schemas.openxmlformats.org/officeDocument/2006/relationships/customXml" Target="../ink/ink70.xml"/><Relationship Id="rId21" Type="http://schemas.openxmlformats.org/officeDocument/2006/relationships/image" Target="../media/image93.png"/><Relationship Id="rId42" Type="http://schemas.openxmlformats.org/officeDocument/2006/relationships/customXml" Target="../ink/ink78.xml"/><Relationship Id="rId47" Type="http://schemas.openxmlformats.org/officeDocument/2006/relationships/image" Target="../media/image106.png"/><Relationship Id="rId63" Type="http://schemas.openxmlformats.org/officeDocument/2006/relationships/image" Target="../media/image114.png"/><Relationship Id="rId68" Type="http://schemas.openxmlformats.org/officeDocument/2006/relationships/customXml" Target="../ink/ink91.xml"/><Relationship Id="rId84" Type="http://schemas.openxmlformats.org/officeDocument/2006/relationships/customXml" Target="../ink/ink99.xml"/><Relationship Id="rId89" Type="http://schemas.openxmlformats.org/officeDocument/2006/relationships/image" Target="../media/image127.png"/><Relationship Id="rId16" Type="http://schemas.openxmlformats.org/officeDocument/2006/relationships/customXml" Target="../ink/ink65.xml"/><Relationship Id="rId107" Type="http://schemas.openxmlformats.org/officeDocument/2006/relationships/image" Target="../media/image136.png"/><Relationship Id="rId11" Type="http://schemas.openxmlformats.org/officeDocument/2006/relationships/image" Target="../media/image88.png"/><Relationship Id="rId32" Type="http://schemas.openxmlformats.org/officeDocument/2006/relationships/customXml" Target="../ink/ink73.xml"/><Relationship Id="rId37" Type="http://schemas.openxmlformats.org/officeDocument/2006/relationships/image" Target="../media/image101.png"/><Relationship Id="rId53" Type="http://schemas.openxmlformats.org/officeDocument/2006/relationships/image" Target="../media/image109.png"/><Relationship Id="rId58" Type="http://schemas.openxmlformats.org/officeDocument/2006/relationships/customXml" Target="../ink/ink86.xml"/><Relationship Id="rId74" Type="http://schemas.openxmlformats.org/officeDocument/2006/relationships/customXml" Target="../ink/ink94.xml"/><Relationship Id="rId79" Type="http://schemas.openxmlformats.org/officeDocument/2006/relationships/image" Target="../media/image122.png"/><Relationship Id="rId102" Type="http://schemas.openxmlformats.org/officeDocument/2006/relationships/customXml" Target="../ink/ink108.xml"/><Relationship Id="rId5" Type="http://schemas.openxmlformats.org/officeDocument/2006/relationships/image" Target="../media/image85.png"/><Relationship Id="rId90" Type="http://schemas.openxmlformats.org/officeDocument/2006/relationships/customXml" Target="../ink/ink102.xml"/><Relationship Id="rId95" Type="http://schemas.openxmlformats.org/officeDocument/2006/relationships/image" Target="../media/image130.png"/><Relationship Id="rId22" Type="http://schemas.openxmlformats.org/officeDocument/2006/relationships/customXml" Target="../ink/ink68.xml"/><Relationship Id="rId27" Type="http://schemas.openxmlformats.org/officeDocument/2006/relationships/image" Target="../media/image96.png"/><Relationship Id="rId43" Type="http://schemas.openxmlformats.org/officeDocument/2006/relationships/image" Target="../media/image104.png"/><Relationship Id="rId48" Type="http://schemas.openxmlformats.org/officeDocument/2006/relationships/customXml" Target="../ink/ink81.xml"/><Relationship Id="rId64" Type="http://schemas.openxmlformats.org/officeDocument/2006/relationships/customXml" Target="../ink/ink89.xml"/><Relationship Id="rId69" Type="http://schemas.openxmlformats.org/officeDocument/2006/relationships/image" Target="../media/image117.png"/><Relationship Id="rId80" Type="http://schemas.openxmlformats.org/officeDocument/2006/relationships/customXml" Target="../ink/ink97.xml"/><Relationship Id="rId85" Type="http://schemas.openxmlformats.org/officeDocument/2006/relationships/image" Target="../media/image125.png"/><Relationship Id="rId12" Type="http://schemas.openxmlformats.org/officeDocument/2006/relationships/customXml" Target="../ink/ink63.xml"/><Relationship Id="rId17" Type="http://schemas.openxmlformats.org/officeDocument/2006/relationships/image" Target="../media/image91.png"/><Relationship Id="rId33" Type="http://schemas.openxmlformats.org/officeDocument/2006/relationships/image" Target="../media/image99.png"/><Relationship Id="rId38" Type="http://schemas.openxmlformats.org/officeDocument/2006/relationships/customXml" Target="../ink/ink76.xml"/><Relationship Id="rId59" Type="http://schemas.openxmlformats.org/officeDocument/2006/relationships/image" Target="../media/image112.png"/><Relationship Id="rId103" Type="http://schemas.openxmlformats.org/officeDocument/2006/relationships/image" Target="../media/image134.png"/><Relationship Id="rId108" Type="http://schemas.openxmlformats.org/officeDocument/2006/relationships/customXml" Target="../ink/ink111.xml"/><Relationship Id="rId54" Type="http://schemas.openxmlformats.org/officeDocument/2006/relationships/customXml" Target="../ink/ink84.xml"/><Relationship Id="rId70" Type="http://schemas.openxmlformats.org/officeDocument/2006/relationships/customXml" Target="../ink/ink92.xml"/><Relationship Id="rId75" Type="http://schemas.openxmlformats.org/officeDocument/2006/relationships/image" Target="../media/image120.png"/><Relationship Id="rId91" Type="http://schemas.openxmlformats.org/officeDocument/2006/relationships/image" Target="../media/image128.png"/><Relationship Id="rId96" Type="http://schemas.openxmlformats.org/officeDocument/2006/relationships/customXml" Target="../ink/ink105.xml"/><Relationship Id="rId1" Type="http://schemas.openxmlformats.org/officeDocument/2006/relationships/slideLayout" Target="../slideLayouts/slideLayout2.xml"/><Relationship Id="rId6" Type="http://schemas.openxmlformats.org/officeDocument/2006/relationships/customXml" Target="../ink/ink60.xml"/><Relationship Id="rId15" Type="http://schemas.openxmlformats.org/officeDocument/2006/relationships/image" Target="../media/image90.png"/><Relationship Id="rId23" Type="http://schemas.openxmlformats.org/officeDocument/2006/relationships/image" Target="../media/image94.png"/><Relationship Id="rId28" Type="http://schemas.openxmlformats.org/officeDocument/2006/relationships/customXml" Target="../ink/ink71.xml"/><Relationship Id="rId36" Type="http://schemas.openxmlformats.org/officeDocument/2006/relationships/customXml" Target="../ink/ink75.xml"/><Relationship Id="rId49" Type="http://schemas.openxmlformats.org/officeDocument/2006/relationships/image" Target="../media/image107.png"/><Relationship Id="rId57" Type="http://schemas.openxmlformats.org/officeDocument/2006/relationships/image" Target="../media/image111.png"/><Relationship Id="rId106" Type="http://schemas.openxmlformats.org/officeDocument/2006/relationships/customXml" Target="../ink/ink110.xml"/><Relationship Id="rId10" Type="http://schemas.openxmlformats.org/officeDocument/2006/relationships/customXml" Target="../ink/ink62.xml"/><Relationship Id="rId31" Type="http://schemas.openxmlformats.org/officeDocument/2006/relationships/image" Target="../media/image98.png"/><Relationship Id="rId44" Type="http://schemas.openxmlformats.org/officeDocument/2006/relationships/customXml" Target="../ink/ink79.xml"/><Relationship Id="rId52" Type="http://schemas.openxmlformats.org/officeDocument/2006/relationships/customXml" Target="../ink/ink83.xml"/><Relationship Id="rId60" Type="http://schemas.openxmlformats.org/officeDocument/2006/relationships/customXml" Target="../ink/ink87.xml"/><Relationship Id="rId65" Type="http://schemas.openxmlformats.org/officeDocument/2006/relationships/image" Target="../media/image115.png"/><Relationship Id="rId73" Type="http://schemas.openxmlformats.org/officeDocument/2006/relationships/image" Target="../media/image119.png"/><Relationship Id="rId78" Type="http://schemas.openxmlformats.org/officeDocument/2006/relationships/customXml" Target="../ink/ink96.xml"/><Relationship Id="rId81" Type="http://schemas.openxmlformats.org/officeDocument/2006/relationships/image" Target="../media/image123.png"/><Relationship Id="rId86" Type="http://schemas.openxmlformats.org/officeDocument/2006/relationships/customXml" Target="../ink/ink100.xml"/><Relationship Id="rId94" Type="http://schemas.openxmlformats.org/officeDocument/2006/relationships/customXml" Target="../ink/ink104.xml"/><Relationship Id="rId99" Type="http://schemas.openxmlformats.org/officeDocument/2006/relationships/image" Target="../media/image132.png"/><Relationship Id="rId101" Type="http://schemas.openxmlformats.org/officeDocument/2006/relationships/image" Target="../media/image133.png"/><Relationship Id="rId4" Type="http://schemas.openxmlformats.org/officeDocument/2006/relationships/customXml" Target="../ink/ink59.xml"/><Relationship Id="rId9" Type="http://schemas.openxmlformats.org/officeDocument/2006/relationships/image" Target="../media/image87.png"/><Relationship Id="rId13" Type="http://schemas.openxmlformats.org/officeDocument/2006/relationships/image" Target="../media/image89.png"/><Relationship Id="rId18" Type="http://schemas.openxmlformats.org/officeDocument/2006/relationships/customXml" Target="../ink/ink66.xml"/><Relationship Id="rId39" Type="http://schemas.openxmlformats.org/officeDocument/2006/relationships/image" Target="../media/image102.png"/><Relationship Id="rId109" Type="http://schemas.openxmlformats.org/officeDocument/2006/relationships/image" Target="../media/image137.png"/><Relationship Id="rId34" Type="http://schemas.openxmlformats.org/officeDocument/2006/relationships/customXml" Target="../ink/ink74.xml"/><Relationship Id="rId50" Type="http://schemas.openxmlformats.org/officeDocument/2006/relationships/customXml" Target="../ink/ink82.xml"/><Relationship Id="rId55" Type="http://schemas.openxmlformats.org/officeDocument/2006/relationships/image" Target="../media/image110.png"/><Relationship Id="rId76" Type="http://schemas.openxmlformats.org/officeDocument/2006/relationships/customXml" Target="../ink/ink95.xml"/><Relationship Id="rId97" Type="http://schemas.openxmlformats.org/officeDocument/2006/relationships/image" Target="../media/image131.png"/><Relationship Id="rId104" Type="http://schemas.openxmlformats.org/officeDocument/2006/relationships/customXml" Target="../ink/ink109.xml"/><Relationship Id="rId7" Type="http://schemas.openxmlformats.org/officeDocument/2006/relationships/image" Target="../media/image86.png"/><Relationship Id="rId71" Type="http://schemas.openxmlformats.org/officeDocument/2006/relationships/image" Target="../media/image118.png"/><Relationship Id="rId92" Type="http://schemas.openxmlformats.org/officeDocument/2006/relationships/customXml" Target="../ink/ink103.xml"/><Relationship Id="rId2" Type="http://schemas.openxmlformats.org/officeDocument/2006/relationships/customXml" Target="../ink/ink58.xml"/><Relationship Id="rId29" Type="http://schemas.openxmlformats.org/officeDocument/2006/relationships/image" Target="../media/image97.png"/><Relationship Id="rId24" Type="http://schemas.openxmlformats.org/officeDocument/2006/relationships/customXml" Target="../ink/ink69.xml"/><Relationship Id="rId40" Type="http://schemas.openxmlformats.org/officeDocument/2006/relationships/customXml" Target="../ink/ink77.xml"/><Relationship Id="rId45" Type="http://schemas.openxmlformats.org/officeDocument/2006/relationships/image" Target="../media/image105.png"/><Relationship Id="rId66" Type="http://schemas.openxmlformats.org/officeDocument/2006/relationships/customXml" Target="../ink/ink90.xml"/><Relationship Id="rId87" Type="http://schemas.openxmlformats.org/officeDocument/2006/relationships/image" Target="../media/image126.png"/><Relationship Id="rId110" Type="http://schemas.openxmlformats.org/officeDocument/2006/relationships/customXml" Target="../ink/ink112.xml"/><Relationship Id="rId61" Type="http://schemas.openxmlformats.org/officeDocument/2006/relationships/image" Target="../media/image113.png"/><Relationship Id="rId82" Type="http://schemas.openxmlformats.org/officeDocument/2006/relationships/customXml" Target="../ink/ink98.xml"/><Relationship Id="rId19" Type="http://schemas.openxmlformats.org/officeDocument/2006/relationships/image" Target="../media/image92.png"/><Relationship Id="rId14" Type="http://schemas.openxmlformats.org/officeDocument/2006/relationships/customXml" Target="../ink/ink64.xml"/><Relationship Id="rId30" Type="http://schemas.openxmlformats.org/officeDocument/2006/relationships/customXml" Target="../ink/ink72.xml"/><Relationship Id="rId35" Type="http://schemas.openxmlformats.org/officeDocument/2006/relationships/image" Target="../media/image100.png"/><Relationship Id="rId56" Type="http://schemas.openxmlformats.org/officeDocument/2006/relationships/customXml" Target="../ink/ink85.xml"/><Relationship Id="rId77" Type="http://schemas.openxmlformats.org/officeDocument/2006/relationships/image" Target="../media/image121.png"/><Relationship Id="rId100" Type="http://schemas.openxmlformats.org/officeDocument/2006/relationships/customXml" Target="../ink/ink107.xml"/><Relationship Id="rId105" Type="http://schemas.openxmlformats.org/officeDocument/2006/relationships/image" Target="../media/image135.png"/><Relationship Id="rId8" Type="http://schemas.openxmlformats.org/officeDocument/2006/relationships/customXml" Target="../ink/ink61.xml"/><Relationship Id="rId51" Type="http://schemas.openxmlformats.org/officeDocument/2006/relationships/image" Target="../media/image108.png"/><Relationship Id="rId72" Type="http://schemas.openxmlformats.org/officeDocument/2006/relationships/customXml" Target="../ink/ink93.xml"/><Relationship Id="rId93" Type="http://schemas.openxmlformats.org/officeDocument/2006/relationships/image" Target="../media/image129.png"/><Relationship Id="rId98" Type="http://schemas.openxmlformats.org/officeDocument/2006/relationships/customXml" Target="../ink/ink106.xml"/><Relationship Id="rId3" Type="http://schemas.openxmlformats.org/officeDocument/2006/relationships/image" Target="../media/image84.png"/><Relationship Id="rId25" Type="http://schemas.openxmlformats.org/officeDocument/2006/relationships/image" Target="../media/image95.png"/><Relationship Id="rId46" Type="http://schemas.openxmlformats.org/officeDocument/2006/relationships/customXml" Target="../ink/ink80.xml"/><Relationship Id="rId67" Type="http://schemas.openxmlformats.org/officeDocument/2006/relationships/image" Target="../media/image116.png"/><Relationship Id="rId20" Type="http://schemas.openxmlformats.org/officeDocument/2006/relationships/customXml" Target="../ink/ink67.xml"/><Relationship Id="rId41" Type="http://schemas.openxmlformats.org/officeDocument/2006/relationships/image" Target="../media/image103.png"/><Relationship Id="rId62" Type="http://schemas.openxmlformats.org/officeDocument/2006/relationships/customXml" Target="../ink/ink88.xml"/><Relationship Id="rId83" Type="http://schemas.openxmlformats.org/officeDocument/2006/relationships/image" Target="../media/image124.png"/><Relationship Id="rId88" Type="http://schemas.openxmlformats.org/officeDocument/2006/relationships/customXml" Target="../ink/ink101.xml"/><Relationship Id="rId111" Type="http://schemas.openxmlformats.org/officeDocument/2006/relationships/image" Target="../media/image138.png"/></Relationships>
</file>

<file path=ppt/slides/_rels/slide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p:nvPr/>
        </p:nvSpPr>
        <p:spPr>
          <a:xfrm>
            <a:off x="1032691" y="3343709"/>
            <a:ext cx="10126617" cy="164592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chemeClr val="dk1"/>
                </a:solidFill>
                <a:latin typeface="Times New Roman"/>
                <a:ea typeface="Times New Roman"/>
                <a:cs typeface="Times New Roman"/>
                <a:sym typeface="Times New Roman"/>
              </a:rPr>
              <a:t>Course Name: FPGA Laboratory</a:t>
            </a:r>
            <a:br>
              <a:rPr lang="en-US" sz="3200" b="0" i="0" u="none" strike="noStrike" cap="none" dirty="0">
                <a:solidFill>
                  <a:schemeClr val="dk1"/>
                </a:solidFill>
                <a:latin typeface="Times New Roman"/>
                <a:ea typeface="Times New Roman"/>
                <a:cs typeface="Times New Roman"/>
                <a:sym typeface="Times New Roman"/>
              </a:rPr>
            </a:br>
            <a:endParaRPr sz="3200" b="0" i="0" u="none" strike="noStrike" cap="none" dirty="0">
              <a:solidFill>
                <a:schemeClr val="dk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chemeClr val="dk1"/>
                </a:solidFill>
                <a:latin typeface="Times New Roman"/>
                <a:ea typeface="Times New Roman"/>
                <a:cs typeface="Times New Roman"/>
                <a:sym typeface="Times New Roman"/>
              </a:rPr>
              <a:t>Course No: ECE 128</a:t>
            </a:r>
            <a:br>
              <a:rPr lang="en-US" sz="3200" b="0" i="0" u="none" strike="noStrike" cap="none" dirty="0">
                <a:solidFill>
                  <a:schemeClr val="dk1"/>
                </a:solidFill>
                <a:latin typeface="Times New Roman"/>
                <a:ea typeface="Times New Roman"/>
                <a:cs typeface="Times New Roman"/>
                <a:sym typeface="Times New Roman"/>
              </a:rPr>
            </a:br>
            <a:r>
              <a:rPr lang="en-US" sz="3200" b="0" i="0" u="none" strike="noStrike" cap="none" dirty="0">
                <a:solidFill>
                  <a:schemeClr val="dk1"/>
                </a:solidFill>
                <a:latin typeface="Times New Roman"/>
                <a:ea typeface="Times New Roman"/>
                <a:cs typeface="Times New Roman"/>
                <a:sym typeface="Times New Roman"/>
              </a:rPr>
              <a:t>Term: </a:t>
            </a:r>
            <a:r>
              <a:rPr lang="en-US" sz="3200" b="0" i="0" u="none" strike="noStrike" cap="none">
                <a:solidFill>
                  <a:schemeClr val="dk1"/>
                </a:solidFill>
                <a:latin typeface="Times New Roman"/>
                <a:ea typeface="Times New Roman"/>
                <a:cs typeface="Times New Roman"/>
                <a:sym typeface="Times New Roman"/>
              </a:rPr>
              <a:t>Fall 2024</a:t>
            </a:r>
            <a:br>
              <a:rPr lang="en-US" sz="3200" b="0" i="0" u="none" strike="noStrike" cap="none" dirty="0">
                <a:solidFill>
                  <a:schemeClr val="dk1"/>
                </a:solidFill>
                <a:latin typeface="Times New Roman"/>
                <a:ea typeface="Times New Roman"/>
                <a:cs typeface="Times New Roman"/>
                <a:sym typeface="Times New Roman"/>
              </a:rPr>
            </a:br>
            <a:br>
              <a:rPr lang="en-US" sz="3200" b="0" i="0" u="none" strike="noStrike" cap="none" dirty="0">
                <a:solidFill>
                  <a:schemeClr val="dk1"/>
                </a:solidFill>
                <a:latin typeface="Times New Roman"/>
                <a:ea typeface="Times New Roman"/>
                <a:cs typeface="Times New Roman"/>
                <a:sym typeface="Times New Roman"/>
              </a:rPr>
            </a:br>
            <a:endParaRPr sz="3200" b="0" i="0" u="none" strike="noStrike" cap="none" dirty="0">
              <a:solidFill>
                <a:schemeClr val="dk1"/>
              </a:solidFill>
              <a:latin typeface="Times New Roman"/>
              <a:ea typeface="Times New Roman"/>
              <a:cs typeface="Times New Roman"/>
              <a:sym typeface="Times New Roman"/>
            </a:endParaRPr>
          </a:p>
        </p:txBody>
      </p:sp>
      <p:sp>
        <p:nvSpPr>
          <p:cNvPr id="89" name="Google Shape;89;p1"/>
          <p:cNvSpPr txBox="1"/>
          <p:nvPr/>
        </p:nvSpPr>
        <p:spPr>
          <a:xfrm>
            <a:off x="3040634" y="5445651"/>
            <a:ext cx="6801612" cy="73697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Course Instructor: Jannatun Naher, PhD</a:t>
            </a:r>
            <a:endParaRPr sz="2400" b="0" i="0" u="none" strike="noStrike" cap="none">
              <a:solidFill>
                <a:srgbClr val="FFFFFF"/>
              </a:solidFill>
              <a:latin typeface="Times New Roman"/>
              <a:ea typeface="Times New Roman"/>
              <a:cs typeface="Times New Roman"/>
              <a:sym typeface="Times New Roman"/>
            </a:endParaRPr>
          </a:p>
        </p:txBody>
      </p:sp>
      <p:pic>
        <p:nvPicPr>
          <p:cNvPr id="90" name="Google Shape;90;p1"/>
          <p:cNvPicPr preferRelativeResize="0"/>
          <p:nvPr/>
        </p:nvPicPr>
        <p:blipFill rotWithShape="1">
          <a:blip r:embed="rId3">
            <a:alphaModFix/>
          </a:blip>
          <a:srcRect/>
          <a:stretch/>
        </p:blipFill>
        <p:spPr>
          <a:xfrm>
            <a:off x="3818556" y="492192"/>
            <a:ext cx="4819048" cy="12890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EB4-D0A4-ABD6-C4AD-2FAF5A5E17F8}"/>
              </a:ext>
            </a:extLst>
          </p:cNvPr>
          <p:cNvSpPr>
            <a:spLocks noGrp="1"/>
          </p:cNvSpPr>
          <p:nvPr>
            <p:ph type="title"/>
          </p:nvPr>
        </p:nvSpPr>
        <p:spPr>
          <a:xfrm>
            <a:off x="838200" y="362619"/>
            <a:ext cx="10515600" cy="1325563"/>
          </a:xfrm>
        </p:spPr>
        <p:txBody>
          <a:bodyPr/>
          <a:lstStyle/>
          <a:p>
            <a:r>
              <a:rPr lang="en-US" dirty="0">
                <a:latin typeface="Times New Roman" panose="02020603050405020304" pitchFamily="18" charset="0"/>
                <a:cs typeface="Times New Roman" panose="02020603050405020304" pitchFamily="18" charset="0"/>
              </a:rPr>
              <a:t>Verilog Implementation</a:t>
            </a:r>
          </a:p>
        </p:txBody>
      </p:sp>
      <p:pic>
        <p:nvPicPr>
          <p:cNvPr id="5" name="Picture 4">
            <a:extLst>
              <a:ext uri="{FF2B5EF4-FFF2-40B4-BE49-F238E27FC236}">
                <a16:creationId xmlns:a16="http://schemas.microsoft.com/office/drawing/2014/main" id="{29AF5C16-9ED2-4429-D214-A4FC7898425B}"/>
              </a:ext>
            </a:extLst>
          </p:cNvPr>
          <p:cNvPicPr>
            <a:picLocks noChangeAspect="1"/>
          </p:cNvPicPr>
          <p:nvPr/>
        </p:nvPicPr>
        <p:blipFill>
          <a:blip r:embed="rId2"/>
          <a:stretch>
            <a:fillRect/>
          </a:stretch>
        </p:blipFill>
        <p:spPr>
          <a:xfrm>
            <a:off x="1126958" y="1624263"/>
            <a:ext cx="8083965" cy="4546265"/>
          </a:xfrm>
          <a:prstGeom prst="rect">
            <a:avLst/>
          </a:prstGeom>
        </p:spPr>
      </p:pic>
    </p:spTree>
    <p:extLst>
      <p:ext uri="{BB962C8B-B14F-4D97-AF65-F5344CB8AC3E}">
        <p14:creationId xmlns:p14="http://schemas.microsoft.com/office/powerpoint/2010/main" val="315305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E87E-FFB8-A618-6983-D903E3835F5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Verilog Implementation</a:t>
            </a:r>
          </a:p>
        </p:txBody>
      </p:sp>
      <p:pic>
        <p:nvPicPr>
          <p:cNvPr id="7" name="Picture 6">
            <a:extLst>
              <a:ext uri="{FF2B5EF4-FFF2-40B4-BE49-F238E27FC236}">
                <a16:creationId xmlns:a16="http://schemas.microsoft.com/office/drawing/2014/main" id="{4795384B-6E9D-1047-2B56-87B9261CEB06}"/>
              </a:ext>
            </a:extLst>
          </p:cNvPr>
          <p:cNvPicPr>
            <a:picLocks noChangeAspect="1"/>
          </p:cNvPicPr>
          <p:nvPr/>
        </p:nvPicPr>
        <p:blipFill>
          <a:blip r:embed="rId2"/>
          <a:stretch>
            <a:fillRect/>
          </a:stretch>
        </p:blipFill>
        <p:spPr>
          <a:xfrm>
            <a:off x="930280" y="1690688"/>
            <a:ext cx="6324925" cy="4819898"/>
          </a:xfrm>
          <a:prstGeom prst="rect">
            <a:avLst/>
          </a:prstGeom>
        </p:spPr>
      </p:pic>
    </p:spTree>
    <p:extLst>
      <p:ext uri="{BB962C8B-B14F-4D97-AF65-F5344CB8AC3E}">
        <p14:creationId xmlns:p14="http://schemas.microsoft.com/office/powerpoint/2010/main" val="3963902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B45A-D50B-8F90-4006-29E6153360F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Verilog Implementation </a:t>
            </a:r>
          </a:p>
        </p:txBody>
      </p:sp>
      <p:pic>
        <p:nvPicPr>
          <p:cNvPr id="5" name="Picture 4">
            <a:extLst>
              <a:ext uri="{FF2B5EF4-FFF2-40B4-BE49-F238E27FC236}">
                <a16:creationId xmlns:a16="http://schemas.microsoft.com/office/drawing/2014/main" id="{06118B1D-F8B5-6974-E76B-A15DB2574475}"/>
              </a:ext>
            </a:extLst>
          </p:cNvPr>
          <p:cNvPicPr>
            <a:picLocks noChangeAspect="1"/>
          </p:cNvPicPr>
          <p:nvPr/>
        </p:nvPicPr>
        <p:blipFill>
          <a:blip r:embed="rId2"/>
          <a:stretch>
            <a:fillRect/>
          </a:stretch>
        </p:blipFill>
        <p:spPr>
          <a:xfrm>
            <a:off x="963715" y="1484104"/>
            <a:ext cx="5740695" cy="4864350"/>
          </a:xfrm>
          <a:prstGeom prst="rect">
            <a:avLst/>
          </a:prstGeom>
        </p:spPr>
      </p:pic>
    </p:spTree>
    <p:extLst>
      <p:ext uri="{BB962C8B-B14F-4D97-AF65-F5344CB8AC3E}">
        <p14:creationId xmlns:p14="http://schemas.microsoft.com/office/powerpoint/2010/main" val="128707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2204-AF77-0AD2-8C3C-4048088F3EE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Always Block</a:t>
            </a:r>
          </a:p>
        </p:txBody>
      </p:sp>
      <p:pic>
        <p:nvPicPr>
          <p:cNvPr id="5" name="Picture 4">
            <a:extLst>
              <a:ext uri="{FF2B5EF4-FFF2-40B4-BE49-F238E27FC236}">
                <a16:creationId xmlns:a16="http://schemas.microsoft.com/office/drawing/2014/main" id="{F986C435-D737-9091-2BFB-E68527716F18}"/>
              </a:ext>
            </a:extLst>
          </p:cNvPr>
          <p:cNvPicPr>
            <a:picLocks noChangeAspect="1"/>
          </p:cNvPicPr>
          <p:nvPr/>
        </p:nvPicPr>
        <p:blipFill>
          <a:blip r:embed="rId3"/>
          <a:stretch>
            <a:fillRect/>
          </a:stretch>
        </p:blipFill>
        <p:spPr>
          <a:xfrm>
            <a:off x="1189750" y="1593051"/>
            <a:ext cx="8007762" cy="5067560"/>
          </a:xfrm>
          <a:prstGeom prst="rect">
            <a:avLst/>
          </a:prstGeom>
        </p:spPr>
      </p:pic>
    </p:spTree>
    <p:extLst>
      <p:ext uri="{BB962C8B-B14F-4D97-AF65-F5344CB8AC3E}">
        <p14:creationId xmlns:p14="http://schemas.microsoft.com/office/powerpoint/2010/main" val="2160193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77121-6B59-D7CF-3EB4-13570447FC1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Corresponding Circuit Diagram</a:t>
            </a:r>
          </a:p>
        </p:txBody>
      </p:sp>
      <p:pic>
        <p:nvPicPr>
          <p:cNvPr id="7" name="Picture 6">
            <a:extLst>
              <a:ext uri="{FF2B5EF4-FFF2-40B4-BE49-F238E27FC236}">
                <a16:creationId xmlns:a16="http://schemas.microsoft.com/office/drawing/2014/main" id="{68ECF776-5828-AC40-FB6E-0AEBF5509F2C}"/>
              </a:ext>
            </a:extLst>
          </p:cNvPr>
          <p:cNvPicPr>
            <a:picLocks noChangeAspect="1"/>
          </p:cNvPicPr>
          <p:nvPr/>
        </p:nvPicPr>
        <p:blipFill>
          <a:blip r:embed="rId2"/>
          <a:stretch>
            <a:fillRect/>
          </a:stretch>
        </p:blipFill>
        <p:spPr>
          <a:xfrm>
            <a:off x="1887107" y="1563823"/>
            <a:ext cx="6998060" cy="4464279"/>
          </a:xfrm>
          <a:prstGeom prst="rect">
            <a:avLst/>
          </a:prstGeom>
        </p:spPr>
      </p:pic>
    </p:spTree>
    <p:extLst>
      <p:ext uri="{BB962C8B-B14F-4D97-AF65-F5344CB8AC3E}">
        <p14:creationId xmlns:p14="http://schemas.microsoft.com/office/powerpoint/2010/main" val="3551178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34F6-CE18-823D-C383-F3E188D1D4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Drawing Diagrams</a:t>
            </a:r>
          </a:p>
        </p:txBody>
      </p:sp>
      <p:pic>
        <p:nvPicPr>
          <p:cNvPr id="5" name="Picture 4">
            <a:extLst>
              <a:ext uri="{FF2B5EF4-FFF2-40B4-BE49-F238E27FC236}">
                <a16:creationId xmlns:a16="http://schemas.microsoft.com/office/drawing/2014/main" id="{4B45D383-83B2-4360-DE10-050D45603338}"/>
              </a:ext>
            </a:extLst>
          </p:cNvPr>
          <p:cNvPicPr>
            <a:picLocks noChangeAspect="1"/>
          </p:cNvPicPr>
          <p:nvPr/>
        </p:nvPicPr>
        <p:blipFill>
          <a:blip r:embed="rId2"/>
          <a:stretch>
            <a:fillRect/>
          </a:stretch>
        </p:blipFill>
        <p:spPr>
          <a:xfrm>
            <a:off x="1223210" y="1454523"/>
            <a:ext cx="8811126" cy="4959605"/>
          </a:xfrm>
          <a:prstGeom prst="rect">
            <a:avLst/>
          </a:prstGeom>
        </p:spPr>
      </p:pic>
    </p:spTree>
    <p:extLst>
      <p:ext uri="{BB962C8B-B14F-4D97-AF65-F5344CB8AC3E}">
        <p14:creationId xmlns:p14="http://schemas.microsoft.com/office/powerpoint/2010/main" val="188300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A626-25B0-4376-FC25-D0A00054282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 Little Automata Theory</a:t>
            </a:r>
          </a:p>
        </p:txBody>
      </p:sp>
      <p:pic>
        <p:nvPicPr>
          <p:cNvPr id="5" name="Picture 4">
            <a:extLst>
              <a:ext uri="{FF2B5EF4-FFF2-40B4-BE49-F238E27FC236}">
                <a16:creationId xmlns:a16="http://schemas.microsoft.com/office/drawing/2014/main" id="{9FD0C4B0-BA35-720E-CC17-D02652BF86E8}"/>
              </a:ext>
            </a:extLst>
          </p:cNvPr>
          <p:cNvPicPr>
            <a:picLocks noChangeAspect="1"/>
          </p:cNvPicPr>
          <p:nvPr/>
        </p:nvPicPr>
        <p:blipFill>
          <a:blip r:embed="rId2"/>
          <a:stretch>
            <a:fillRect/>
          </a:stretch>
        </p:blipFill>
        <p:spPr>
          <a:xfrm>
            <a:off x="892342" y="1637510"/>
            <a:ext cx="8134768" cy="4750044"/>
          </a:xfrm>
          <a:prstGeom prst="rect">
            <a:avLst/>
          </a:prstGeom>
        </p:spPr>
      </p:pic>
    </p:spTree>
    <p:extLst>
      <p:ext uri="{BB962C8B-B14F-4D97-AF65-F5344CB8AC3E}">
        <p14:creationId xmlns:p14="http://schemas.microsoft.com/office/powerpoint/2010/main" val="161832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21FF-4541-5CD0-2B3C-27810F8BA6C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Regular Expressions (RE)</a:t>
            </a:r>
          </a:p>
        </p:txBody>
      </p:sp>
      <p:pic>
        <p:nvPicPr>
          <p:cNvPr id="5" name="Picture 4">
            <a:extLst>
              <a:ext uri="{FF2B5EF4-FFF2-40B4-BE49-F238E27FC236}">
                <a16:creationId xmlns:a16="http://schemas.microsoft.com/office/drawing/2014/main" id="{96532E89-6323-D2E4-A877-87EF3BCD416B}"/>
              </a:ext>
            </a:extLst>
          </p:cNvPr>
          <p:cNvPicPr>
            <a:picLocks noChangeAspect="1"/>
          </p:cNvPicPr>
          <p:nvPr/>
        </p:nvPicPr>
        <p:blipFill>
          <a:blip r:embed="rId2"/>
          <a:stretch>
            <a:fillRect/>
          </a:stretch>
        </p:blipFill>
        <p:spPr>
          <a:xfrm>
            <a:off x="1144295" y="1690688"/>
            <a:ext cx="8134768" cy="4140413"/>
          </a:xfrm>
          <a:prstGeom prst="rect">
            <a:avLst/>
          </a:prstGeom>
        </p:spPr>
      </p:pic>
    </p:spTree>
    <p:extLst>
      <p:ext uri="{BB962C8B-B14F-4D97-AF65-F5344CB8AC3E}">
        <p14:creationId xmlns:p14="http://schemas.microsoft.com/office/powerpoint/2010/main" val="3800251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279BF7-766D-FF88-3BC0-D05C580D029C}"/>
              </a:ext>
            </a:extLst>
          </p:cNvPr>
          <p:cNvPicPr>
            <a:picLocks noChangeAspect="1"/>
          </p:cNvPicPr>
          <p:nvPr/>
        </p:nvPicPr>
        <p:blipFill>
          <a:blip r:embed="rId2"/>
          <a:stretch>
            <a:fillRect/>
          </a:stretch>
        </p:blipFill>
        <p:spPr>
          <a:xfrm>
            <a:off x="5739789" y="1442014"/>
            <a:ext cx="4598260" cy="4336333"/>
          </a:xfrm>
          <a:prstGeom prst="rect">
            <a:avLst/>
          </a:prstGeom>
        </p:spPr>
      </p:pic>
      <p:sp>
        <p:nvSpPr>
          <p:cNvPr id="6" name="Title 1">
            <a:extLst>
              <a:ext uri="{FF2B5EF4-FFF2-40B4-BE49-F238E27FC236}">
                <a16:creationId xmlns:a16="http://schemas.microsoft.com/office/drawing/2014/main" id="{38F8332D-2D68-CB07-1325-4E756C6C6DF7}"/>
              </a:ext>
            </a:extLst>
          </p:cNvPr>
          <p:cNvSpPr>
            <a:spLocks noGrp="1"/>
          </p:cNvSpPr>
          <p:nvPr>
            <p:ph type="title"/>
          </p:nvPr>
        </p:nvSpPr>
        <p:spPr>
          <a:xfrm>
            <a:off x="838200" y="365125"/>
            <a:ext cx="10515600" cy="1325563"/>
          </a:xfrm>
        </p:spPr>
        <p:txBody>
          <a:bodyPr/>
          <a:lstStyle/>
          <a:p>
            <a:r>
              <a:rPr lang="en-US" dirty="0">
                <a:latin typeface="Times New Roman" panose="02020603050405020304" pitchFamily="18" charset="0"/>
                <a:cs typeface="Times New Roman" panose="02020603050405020304" pitchFamily="18" charset="0"/>
              </a:rPr>
              <a:t>Detecting 10*1 Using A Moore Machine</a:t>
            </a:r>
          </a:p>
        </p:txBody>
      </p:sp>
      <p:pic>
        <p:nvPicPr>
          <p:cNvPr id="8" name="Picture 7">
            <a:extLst>
              <a:ext uri="{FF2B5EF4-FFF2-40B4-BE49-F238E27FC236}">
                <a16:creationId xmlns:a16="http://schemas.microsoft.com/office/drawing/2014/main" id="{2FC24EE7-E1C0-0F93-1063-097CF3EBD27D}"/>
              </a:ext>
            </a:extLst>
          </p:cNvPr>
          <p:cNvPicPr>
            <a:picLocks noChangeAspect="1"/>
          </p:cNvPicPr>
          <p:nvPr/>
        </p:nvPicPr>
        <p:blipFill>
          <a:blip r:embed="rId3"/>
          <a:stretch>
            <a:fillRect/>
          </a:stretch>
        </p:blipFill>
        <p:spPr>
          <a:xfrm>
            <a:off x="1187481" y="1690688"/>
            <a:ext cx="3648923" cy="4544859"/>
          </a:xfrm>
          <a:prstGeom prst="rect">
            <a:avLst/>
          </a:prstGeom>
        </p:spPr>
      </p:pic>
    </p:spTree>
    <p:extLst>
      <p:ext uri="{BB962C8B-B14F-4D97-AF65-F5344CB8AC3E}">
        <p14:creationId xmlns:p14="http://schemas.microsoft.com/office/powerpoint/2010/main" val="3905770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79A7-3E09-10DB-04FF-7CC9A1A33D5C}"/>
              </a:ext>
            </a:extLst>
          </p:cNvPr>
          <p:cNvSpPr>
            <a:spLocks noGrp="1"/>
          </p:cNvSpPr>
          <p:nvPr>
            <p:ph type="title"/>
          </p:nvPr>
        </p:nvSpPr>
        <p:spPr>
          <a:xfrm>
            <a:off x="112466" y="-73348"/>
            <a:ext cx="9916594" cy="1358180"/>
          </a:xfrm>
        </p:spPr>
        <p:txBody>
          <a:bodyPr>
            <a:normAutofit/>
          </a:bodyPr>
          <a:lstStyle/>
          <a:p>
            <a:r>
              <a:rPr lang="en-US" sz="3600" dirty="0">
                <a:latin typeface="Times New Roman" panose="02020603050405020304" pitchFamily="18" charset="0"/>
                <a:cs typeface="Times New Roman" panose="02020603050405020304" pitchFamily="18" charset="0"/>
              </a:rPr>
              <a:t>'1011' Overlapping (Mealy) Sequence Detector</a:t>
            </a:r>
          </a:p>
        </p:txBody>
      </p:sp>
      <p:pic>
        <p:nvPicPr>
          <p:cNvPr id="7" name="Picture 6">
            <a:extLst>
              <a:ext uri="{FF2B5EF4-FFF2-40B4-BE49-F238E27FC236}">
                <a16:creationId xmlns:a16="http://schemas.microsoft.com/office/drawing/2014/main" id="{076848C5-CE01-7626-ED55-B4D5A505346C}"/>
              </a:ext>
            </a:extLst>
          </p:cNvPr>
          <p:cNvPicPr>
            <a:picLocks noChangeAspect="1"/>
          </p:cNvPicPr>
          <p:nvPr/>
        </p:nvPicPr>
        <p:blipFill>
          <a:blip r:embed="rId2"/>
          <a:stretch>
            <a:fillRect/>
          </a:stretch>
        </p:blipFill>
        <p:spPr>
          <a:xfrm>
            <a:off x="4587797" y="1284832"/>
            <a:ext cx="3016405" cy="4995464"/>
          </a:xfrm>
          <a:prstGeom prst="rect">
            <a:avLst/>
          </a:prstGeom>
        </p:spPr>
      </p:pic>
    </p:spTree>
    <p:extLst>
      <p:ext uri="{BB962C8B-B14F-4D97-AF65-F5344CB8AC3E}">
        <p14:creationId xmlns:p14="http://schemas.microsoft.com/office/powerpoint/2010/main" val="107157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2515936" y="2186348"/>
            <a:ext cx="680252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dirty="0">
                <a:latin typeface="Times New Roman"/>
                <a:ea typeface="Times New Roman"/>
                <a:cs typeface="Times New Roman"/>
                <a:sym typeface="Times New Roman"/>
              </a:rPr>
              <a:t>Debouncing Pushbuttons and </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Finite State Machine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3779-1FA4-4361-A845-272E86F3E76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Detect a 3-bit (111) sequence with </a:t>
            </a:r>
            <a:r>
              <a:rPr lang="en-US" dirty="0" err="1">
                <a:latin typeface="Times New Roman" panose="02020603050405020304" pitchFamily="18" charset="0"/>
                <a:cs typeface="Times New Roman" panose="02020603050405020304" pitchFamily="18" charset="0"/>
              </a:rPr>
              <a:t>moore</a:t>
            </a:r>
            <a:r>
              <a:rPr lang="en-US" dirty="0">
                <a:latin typeface="Times New Roman" panose="02020603050405020304" pitchFamily="18" charset="0"/>
                <a:cs typeface="Times New Roman" panose="02020603050405020304" pitchFamily="18" charset="0"/>
              </a:rPr>
              <a:t> machine</a:t>
            </a:r>
          </a:p>
        </p:txBody>
      </p:sp>
      <p:pic>
        <p:nvPicPr>
          <p:cNvPr id="3" name="Picture 2">
            <a:extLst>
              <a:ext uri="{FF2B5EF4-FFF2-40B4-BE49-F238E27FC236}">
                <a16:creationId xmlns:a16="http://schemas.microsoft.com/office/drawing/2014/main" id="{AC8D74BB-E449-47BA-8B99-6EFC5E5D516A}"/>
              </a:ext>
            </a:extLst>
          </p:cNvPr>
          <p:cNvPicPr>
            <a:picLocks noChangeAspect="1"/>
          </p:cNvPicPr>
          <p:nvPr/>
        </p:nvPicPr>
        <p:blipFill>
          <a:blip r:embed="rId2"/>
          <a:stretch>
            <a:fillRect/>
          </a:stretch>
        </p:blipFill>
        <p:spPr>
          <a:xfrm>
            <a:off x="271212" y="1961148"/>
            <a:ext cx="5657850" cy="3606214"/>
          </a:xfrm>
          <a:prstGeom prst="rect">
            <a:avLst/>
          </a:prstGeom>
        </p:spPr>
      </p:pic>
      <p:pic>
        <p:nvPicPr>
          <p:cNvPr id="4" name="Picture 3">
            <a:extLst>
              <a:ext uri="{FF2B5EF4-FFF2-40B4-BE49-F238E27FC236}">
                <a16:creationId xmlns:a16="http://schemas.microsoft.com/office/drawing/2014/main" id="{95ED41A8-5A0E-4D18-9E9F-304E3ECA9DF5}"/>
              </a:ext>
            </a:extLst>
          </p:cNvPr>
          <p:cNvPicPr>
            <a:picLocks noChangeAspect="1"/>
          </p:cNvPicPr>
          <p:nvPr/>
        </p:nvPicPr>
        <p:blipFill>
          <a:blip r:embed="rId3"/>
          <a:stretch>
            <a:fillRect/>
          </a:stretch>
        </p:blipFill>
        <p:spPr>
          <a:xfrm>
            <a:off x="6262940" y="1961148"/>
            <a:ext cx="5431253" cy="3606213"/>
          </a:xfrm>
          <a:prstGeom prst="rect">
            <a:avLst/>
          </a:prstGeom>
        </p:spPr>
      </p:pic>
    </p:spTree>
    <p:extLst>
      <p:ext uri="{BB962C8B-B14F-4D97-AF65-F5344CB8AC3E}">
        <p14:creationId xmlns:p14="http://schemas.microsoft.com/office/powerpoint/2010/main" val="590101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3779-1FA4-4361-A845-272E86F3E76D}"/>
              </a:ext>
            </a:extLst>
          </p:cNvPr>
          <p:cNvSpPr>
            <a:spLocks noGrp="1"/>
          </p:cNvSpPr>
          <p:nvPr>
            <p:ph type="title"/>
          </p:nvPr>
        </p:nvSpPr>
        <p:spPr>
          <a:xfrm>
            <a:off x="247650" y="365125"/>
            <a:ext cx="11696700" cy="1325563"/>
          </a:xfrm>
        </p:spPr>
        <p:txBody>
          <a:bodyPr/>
          <a:lstStyle/>
          <a:p>
            <a:r>
              <a:rPr lang="en-US" dirty="0">
                <a:latin typeface="Times New Roman" panose="02020603050405020304" pitchFamily="18" charset="0"/>
                <a:cs typeface="Times New Roman" panose="02020603050405020304" pitchFamily="18" charset="0"/>
              </a:rPr>
              <a:t>Example: Detect a 3-bit (111) sequence with mealy machine</a:t>
            </a:r>
          </a:p>
        </p:txBody>
      </p:sp>
      <p:pic>
        <p:nvPicPr>
          <p:cNvPr id="3" name="Picture 2">
            <a:extLst>
              <a:ext uri="{FF2B5EF4-FFF2-40B4-BE49-F238E27FC236}">
                <a16:creationId xmlns:a16="http://schemas.microsoft.com/office/drawing/2014/main" id="{62F55CCC-D259-42F8-B25D-D6FC9CD12C27}"/>
              </a:ext>
            </a:extLst>
          </p:cNvPr>
          <p:cNvPicPr>
            <a:picLocks noChangeAspect="1"/>
          </p:cNvPicPr>
          <p:nvPr/>
        </p:nvPicPr>
        <p:blipFill>
          <a:blip r:embed="rId2"/>
          <a:stretch>
            <a:fillRect/>
          </a:stretch>
        </p:blipFill>
        <p:spPr>
          <a:xfrm>
            <a:off x="247650" y="1738815"/>
            <a:ext cx="5551571" cy="3537535"/>
          </a:xfrm>
          <a:prstGeom prst="rect">
            <a:avLst/>
          </a:prstGeom>
        </p:spPr>
      </p:pic>
      <p:pic>
        <p:nvPicPr>
          <p:cNvPr id="4" name="Picture 3">
            <a:extLst>
              <a:ext uri="{FF2B5EF4-FFF2-40B4-BE49-F238E27FC236}">
                <a16:creationId xmlns:a16="http://schemas.microsoft.com/office/drawing/2014/main" id="{FAFB3D11-D5A6-4BC1-B841-73F541BA02BC}"/>
              </a:ext>
            </a:extLst>
          </p:cNvPr>
          <p:cNvPicPr>
            <a:picLocks noChangeAspect="1"/>
          </p:cNvPicPr>
          <p:nvPr/>
        </p:nvPicPr>
        <p:blipFill>
          <a:blip r:embed="rId3"/>
          <a:stretch>
            <a:fillRect/>
          </a:stretch>
        </p:blipFill>
        <p:spPr>
          <a:xfrm>
            <a:off x="6003758" y="1738815"/>
            <a:ext cx="5940592" cy="3489408"/>
          </a:xfrm>
          <a:prstGeom prst="rect">
            <a:avLst/>
          </a:prstGeom>
        </p:spPr>
      </p:pic>
    </p:spTree>
    <p:extLst>
      <p:ext uri="{BB962C8B-B14F-4D97-AF65-F5344CB8AC3E}">
        <p14:creationId xmlns:p14="http://schemas.microsoft.com/office/powerpoint/2010/main" val="2711839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3779-1FA4-4361-A845-272E86F3E76D}"/>
              </a:ext>
            </a:extLst>
          </p:cNvPr>
          <p:cNvSpPr>
            <a:spLocks noGrp="1"/>
          </p:cNvSpPr>
          <p:nvPr>
            <p:ph type="title"/>
          </p:nvPr>
        </p:nvSpPr>
        <p:spPr>
          <a:xfrm>
            <a:off x="264695" y="365125"/>
            <a:ext cx="11297652" cy="1325563"/>
          </a:xfrm>
        </p:spPr>
        <p:txBody>
          <a:bodyPr/>
          <a:lstStyle/>
          <a:p>
            <a:r>
              <a:rPr lang="en-US" dirty="0">
                <a:latin typeface="Times New Roman" panose="02020603050405020304" pitchFamily="18" charset="0"/>
                <a:cs typeface="Times New Roman" panose="02020603050405020304" pitchFamily="18" charset="0"/>
              </a:rPr>
              <a:t>Example: Detect a 4-bit (1001) sequence with mealy machine</a:t>
            </a:r>
          </a:p>
        </p:txBody>
      </p:sp>
      <p:pic>
        <p:nvPicPr>
          <p:cNvPr id="4" name="Picture 3">
            <a:extLst>
              <a:ext uri="{FF2B5EF4-FFF2-40B4-BE49-F238E27FC236}">
                <a16:creationId xmlns:a16="http://schemas.microsoft.com/office/drawing/2014/main" id="{F87150D0-7702-4531-804E-763A7E57AE3B}"/>
              </a:ext>
            </a:extLst>
          </p:cNvPr>
          <p:cNvPicPr>
            <a:picLocks noChangeAspect="1"/>
          </p:cNvPicPr>
          <p:nvPr/>
        </p:nvPicPr>
        <p:blipFill>
          <a:blip r:embed="rId2"/>
          <a:stretch>
            <a:fillRect/>
          </a:stretch>
        </p:blipFill>
        <p:spPr>
          <a:xfrm>
            <a:off x="264694" y="2066924"/>
            <a:ext cx="10491537" cy="5173413"/>
          </a:xfrm>
          <a:prstGeom prst="rect">
            <a:avLst/>
          </a:prstGeom>
        </p:spPr>
      </p:pic>
    </p:spTree>
    <p:extLst>
      <p:ext uri="{BB962C8B-B14F-4D97-AF65-F5344CB8AC3E}">
        <p14:creationId xmlns:p14="http://schemas.microsoft.com/office/powerpoint/2010/main" val="655067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3779-1FA4-4361-A845-272E86F3E76D}"/>
              </a:ext>
            </a:extLst>
          </p:cNvPr>
          <p:cNvSpPr>
            <a:spLocks noGrp="1"/>
          </p:cNvSpPr>
          <p:nvPr>
            <p:ph type="title"/>
          </p:nvPr>
        </p:nvSpPr>
        <p:spPr>
          <a:xfrm>
            <a:off x="264695" y="365125"/>
            <a:ext cx="11297652" cy="1325563"/>
          </a:xfrm>
        </p:spPr>
        <p:txBody>
          <a:bodyPr/>
          <a:lstStyle/>
          <a:p>
            <a:r>
              <a:rPr lang="en-US" dirty="0">
                <a:latin typeface="Times New Roman" panose="02020603050405020304" pitchFamily="18" charset="0"/>
                <a:cs typeface="Times New Roman" panose="02020603050405020304" pitchFamily="18" charset="0"/>
              </a:rPr>
              <a:t>Example: Detect a 4-bit (1001) sequence with </a:t>
            </a:r>
            <a:r>
              <a:rPr lang="en-US" dirty="0" err="1">
                <a:latin typeface="Times New Roman" panose="02020603050405020304" pitchFamily="18" charset="0"/>
                <a:cs typeface="Times New Roman" panose="02020603050405020304" pitchFamily="18" charset="0"/>
              </a:rPr>
              <a:t>moore</a:t>
            </a:r>
            <a:r>
              <a:rPr lang="en-US" dirty="0">
                <a:latin typeface="Times New Roman" panose="02020603050405020304" pitchFamily="18" charset="0"/>
                <a:cs typeface="Times New Roman" panose="02020603050405020304" pitchFamily="18" charset="0"/>
              </a:rPr>
              <a:t> machine</a:t>
            </a:r>
          </a:p>
        </p:txBody>
      </p:sp>
      <p:pic>
        <p:nvPicPr>
          <p:cNvPr id="6" name="Picture 5">
            <a:extLst>
              <a:ext uri="{FF2B5EF4-FFF2-40B4-BE49-F238E27FC236}">
                <a16:creationId xmlns:a16="http://schemas.microsoft.com/office/drawing/2014/main" id="{5DC3F3AD-835F-4DE4-936E-35F48E1CCA48}"/>
              </a:ext>
            </a:extLst>
          </p:cNvPr>
          <p:cNvPicPr>
            <a:picLocks noChangeAspect="1"/>
          </p:cNvPicPr>
          <p:nvPr/>
        </p:nvPicPr>
        <p:blipFill>
          <a:blip r:embed="rId2"/>
          <a:stretch>
            <a:fillRect/>
          </a:stretch>
        </p:blipFill>
        <p:spPr>
          <a:xfrm>
            <a:off x="6176211" y="1852861"/>
            <a:ext cx="5751094" cy="3681663"/>
          </a:xfrm>
          <a:prstGeom prst="rect">
            <a:avLst/>
          </a:prstGeom>
        </p:spPr>
      </p:pic>
      <p:pic>
        <p:nvPicPr>
          <p:cNvPr id="7" name="Picture 6">
            <a:extLst>
              <a:ext uri="{FF2B5EF4-FFF2-40B4-BE49-F238E27FC236}">
                <a16:creationId xmlns:a16="http://schemas.microsoft.com/office/drawing/2014/main" id="{423673FB-16BF-49C4-9524-1862C9C79DE3}"/>
              </a:ext>
            </a:extLst>
          </p:cNvPr>
          <p:cNvPicPr>
            <a:picLocks noChangeAspect="1"/>
          </p:cNvPicPr>
          <p:nvPr/>
        </p:nvPicPr>
        <p:blipFill>
          <a:blip r:embed="rId3"/>
          <a:stretch>
            <a:fillRect/>
          </a:stretch>
        </p:blipFill>
        <p:spPr>
          <a:xfrm>
            <a:off x="156411" y="1925048"/>
            <a:ext cx="5751094" cy="3681663"/>
          </a:xfrm>
          <a:prstGeom prst="rect">
            <a:avLst/>
          </a:prstGeom>
        </p:spPr>
      </p:pic>
    </p:spTree>
    <p:extLst>
      <p:ext uri="{BB962C8B-B14F-4D97-AF65-F5344CB8AC3E}">
        <p14:creationId xmlns:p14="http://schemas.microsoft.com/office/powerpoint/2010/main" val="1153700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08700-902B-255F-0DC5-67C7A41EED09}"/>
              </a:ext>
            </a:extLst>
          </p:cNvPr>
          <p:cNvSpPr txBox="1"/>
          <p:nvPr/>
        </p:nvSpPr>
        <p:spPr>
          <a:xfrm>
            <a:off x="120650" y="1174750"/>
            <a:ext cx="4984750" cy="6247864"/>
          </a:xfrm>
          <a:prstGeom prst="rect">
            <a:avLst/>
          </a:prstGeom>
          <a:noFill/>
        </p:spPr>
        <p:txBody>
          <a:bodyPr wrap="square" rtlCol="0">
            <a:spAutoFit/>
          </a:bodyPr>
          <a:lstStyle/>
          <a:p>
            <a:r>
              <a:rPr lang="en-US" sz="1600" dirty="0"/>
              <a:t>`timescale 1ns / 1ps</a:t>
            </a:r>
          </a:p>
          <a:p>
            <a:endParaRPr lang="en-US" sz="1600" dirty="0"/>
          </a:p>
          <a:p>
            <a:r>
              <a:rPr lang="en-US" sz="1600" dirty="0"/>
              <a:t>module </a:t>
            </a:r>
            <a:r>
              <a:rPr lang="en-US" sz="1600" dirty="0" err="1"/>
              <a:t>seq_detector</a:t>
            </a:r>
            <a:r>
              <a:rPr lang="en-US" sz="1600" dirty="0"/>
              <a:t>(</a:t>
            </a:r>
          </a:p>
          <a:p>
            <a:r>
              <a:rPr lang="en-US" sz="1600" dirty="0"/>
              <a:t>input P1,P2,clk,reset,  //P1-to represent -1, P2-to represent-0</a:t>
            </a:r>
          </a:p>
          <a:p>
            <a:r>
              <a:rPr lang="en-US" sz="1600" dirty="0"/>
              <a:t>output reg z</a:t>
            </a:r>
          </a:p>
          <a:p>
            <a:r>
              <a:rPr lang="en-US" sz="1600" dirty="0"/>
              <a:t>);</a:t>
            </a:r>
          </a:p>
          <a:p>
            <a:endParaRPr lang="en-US" sz="1600" dirty="0"/>
          </a:p>
          <a:p>
            <a:r>
              <a:rPr lang="en-US" sz="1600" dirty="0"/>
              <a:t>parameter S0 = 0 , S1 = 1 , S2 = 2 , S3 = 3 ;</a:t>
            </a:r>
          </a:p>
          <a:p>
            <a:r>
              <a:rPr lang="en-US" sz="1600" dirty="0"/>
              <a:t>reg [1:0] PS,NS ;</a:t>
            </a:r>
          </a:p>
          <a:p>
            <a:endParaRPr lang="en-US" sz="1600" dirty="0"/>
          </a:p>
          <a:p>
            <a:r>
              <a:rPr lang="en-US" sz="1600" dirty="0"/>
              <a:t>    always@(</a:t>
            </a:r>
            <a:r>
              <a:rPr lang="en-US" sz="1600" dirty="0" err="1"/>
              <a:t>posedge</a:t>
            </a:r>
            <a:r>
              <a:rPr lang="en-US" sz="1600" dirty="0"/>
              <a:t> </a:t>
            </a:r>
            <a:r>
              <a:rPr lang="en-US" sz="1600" dirty="0" err="1"/>
              <a:t>clk</a:t>
            </a:r>
            <a:r>
              <a:rPr lang="en-US" sz="1600" dirty="0"/>
              <a:t> or </a:t>
            </a:r>
            <a:r>
              <a:rPr lang="en-US" sz="1600" dirty="0" err="1"/>
              <a:t>posedge</a:t>
            </a:r>
            <a:r>
              <a:rPr lang="en-US" sz="1600" dirty="0"/>
              <a:t> reset)</a:t>
            </a:r>
          </a:p>
          <a:p>
            <a:r>
              <a:rPr lang="en-US" sz="1600" dirty="0"/>
              <a:t>        begin</a:t>
            </a:r>
          </a:p>
          <a:p>
            <a:r>
              <a:rPr lang="en-US" sz="1600" dirty="0"/>
              <a:t>            if(reset)</a:t>
            </a:r>
          </a:p>
          <a:p>
            <a:r>
              <a:rPr lang="en-US" sz="1600" dirty="0"/>
              <a:t>                PS &lt;= S0;   </a:t>
            </a:r>
          </a:p>
          <a:p>
            <a:r>
              <a:rPr lang="en-US" sz="1600" dirty="0"/>
              <a:t>            else    </a:t>
            </a:r>
          </a:p>
          <a:p>
            <a:r>
              <a:rPr lang="en-US" sz="1600" dirty="0"/>
              <a:t>                PS &lt;= NS ;</a:t>
            </a:r>
          </a:p>
          <a:p>
            <a:r>
              <a:rPr lang="en-US" sz="1600" dirty="0"/>
              <a:t>        end             </a:t>
            </a:r>
          </a:p>
          <a:p>
            <a:endParaRPr lang="en-US" sz="1600" dirty="0"/>
          </a:p>
          <a:p>
            <a:r>
              <a:rPr lang="en-US" sz="1600" dirty="0"/>
              <a:t>    always@(PS or P1 or P2)</a:t>
            </a:r>
          </a:p>
          <a:p>
            <a:r>
              <a:rPr lang="en-US" sz="1600" dirty="0"/>
              <a:t>        begin </a:t>
            </a:r>
          </a:p>
          <a:p>
            <a:r>
              <a:rPr lang="en-US" sz="1600" dirty="0"/>
              <a:t>            </a:t>
            </a:r>
          </a:p>
          <a:p>
            <a:r>
              <a:rPr lang="en-US" sz="1600" dirty="0"/>
              <a:t>            case(PS)</a:t>
            </a:r>
          </a:p>
          <a:p>
            <a:endParaRPr lang="en-US" sz="1600" dirty="0"/>
          </a:p>
          <a:p>
            <a:r>
              <a:rPr lang="en-US" sz="1600" dirty="0"/>
              <a:t>    </a:t>
            </a:r>
          </a:p>
        </p:txBody>
      </p:sp>
      <p:sp>
        <p:nvSpPr>
          <p:cNvPr id="6" name="TextBox 5">
            <a:extLst>
              <a:ext uri="{FF2B5EF4-FFF2-40B4-BE49-F238E27FC236}">
                <a16:creationId xmlns:a16="http://schemas.microsoft.com/office/drawing/2014/main" id="{395DD176-3873-A728-3ADB-A8327508E1D6}"/>
              </a:ext>
            </a:extLst>
          </p:cNvPr>
          <p:cNvSpPr txBox="1"/>
          <p:nvPr/>
        </p:nvSpPr>
        <p:spPr>
          <a:xfrm>
            <a:off x="4964698" y="669868"/>
            <a:ext cx="3066381" cy="6001643"/>
          </a:xfrm>
          <a:prstGeom prst="rect">
            <a:avLst/>
          </a:prstGeom>
          <a:noFill/>
        </p:spPr>
        <p:txBody>
          <a:bodyPr wrap="square" rtlCol="0">
            <a:spAutoFit/>
          </a:bodyPr>
          <a:lstStyle/>
          <a:p>
            <a:r>
              <a:rPr lang="en-US" sz="1600" dirty="0"/>
              <a:t>              S0 : begin </a:t>
            </a:r>
          </a:p>
          <a:p>
            <a:r>
              <a:rPr lang="en-US" sz="1600" dirty="0"/>
              <a:t>                            z = 0 ;</a:t>
            </a:r>
          </a:p>
          <a:p>
            <a:r>
              <a:rPr lang="en-US" sz="1600" dirty="0"/>
              <a:t>                            if (P1)</a:t>
            </a:r>
          </a:p>
          <a:p>
            <a:r>
              <a:rPr lang="en-US" sz="1600" dirty="0"/>
              <a:t>                            NS = S1;</a:t>
            </a:r>
          </a:p>
          <a:p>
            <a:r>
              <a:rPr lang="en-US" sz="1600" dirty="0"/>
              <a:t>                            else </a:t>
            </a:r>
          </a:p>
          <a:p>
            <a:r>
              <a:rPr lang="en-US" sz="1600" dirty="0"/>
              <a:t>	        NS = S0;</a:t>
            </a:r>
          </a:p>
          <a:p>
            <a:r>
              <a:rPr lang="en-US" sz="1600" dirty="0"/>
              <a:t>                            end</a:t>
            </a:r>
          </a:p>
          <a:p>
            <a:r>
              <a:rPr lang="en-US" sz="1600" dirty="0"/>
              <a:t>                S1 : begin </a:t>
            </a:r>
          </a:p>
          <a:p>
            <a:r>
              <a:rPr lang="en-US" sz="1600" dirty="0"/>
              <a:t>                            if (P2)</a:t>
            </a:r>
          </a:p>
          <a:p>
            <a:r>
              <a:rPr lang="en-US" sz="1600" dirty="0"/>
              <a:t>                            NS = S2;</a:t>
            </a:r>
          </a:p>
          <a:p>
            <a:r>
              <a:rPr lang="en-US" sz="1600" dirty="0"/>
              <a:t>                            else </a:t>
            </a:r>
          </a:p>
          <a:p>
            <a:r>
              <a:rPr lang="en-US" sz="1600" dirty="0"/>
              <a:t>	        NS = S1;</a:t>
            </a:r>
          </a:p>
          <a:p>
            <a:r>
              <a:rPr lang="en-US" sz="1600" dirty="0"/>
              <a:t>                            end</a:t>
            </a:r>
          </a:p>
          <a:p>
            <a:r>
              <a:rPr lang="en-US" sz="1600" dirty="0"/>
              <a:t>                        end</a:t>
            </a:r>
          </a:p>
          <a:p>
            <a:r>
              <a:rPr lang="en-US" sz="1600" dirty="0"/>
              <a:t>                S2 : begin </a:t>
            </a:r>
          </a:p>
          <a:p>
            <a:r>
              <a:rPr lang="en-US" sz="1600" dirty="0"/>
              <a:t>                            ??</a:t>
            </a:r>
          </a:p>
          <a:p>
            <a:r>
              <a:rPr lang="en-US" sz="1600" dirty="0"/>
              <a:t>                        end </a:t>
            </a:r>
          </a:p>
          <a:p>
            <a:r>
              <a:rPr lang="en-US" sz="1600" dirty="0"/>
              <a:t>                S3 : begin </a:t>
            </a:r>
          </a:p>
          <a:p>
            <a:r>
              <a:rPr lang="en-US" sz="1600" dirty="0"/>
              <a:t>                             ??</a:t>
            </a:r>
          </a:p>
          <a:p>
            <a:r>
              <a:rPr lang="en-US" sz="1600" dirty="0"/>
              <a:t>                        end</a:t>
            </a:r>
          </a:p>
          <a:p>
            <a:r>
              <a:rPr lang="en-US" sz="1600" dirty="0"/>
              <a:t>            </a:t>
            </a:r>
            <a:r>
              <a:rPr lang="en-US" sz="1600" dirty="0" err="1"/>
              <a:t>endcase</a:t>
            </a:r>
            <a:endParaRPr lang="en-US" sz="1600" dirty="0"/>
          </a:p>
          <a:p>
            <a:r>
              <a:rPr lang="en-US" sz="1600" dirty="0"/>
              <a:t>        end</a:t>
            </a:r>
          </a:p>
          <a:p>
            <a:endParaRPr lang="en-US" sz="1600" dirty="0"/>
          </a:p>
          <a:p>
            <a:endParaRPr lang="en-US" sz="1600" dirty="0"/>
          </a:p>
        </p:txBody>
      </p:sp>
      <p:sp>
        <p:nvSpPr>
          <p:cNvPr id="7" name="Title 1">
            <a:extLst>
              <a:ext uri="{FF2B5EF4-FFF2-40B4-BE49-F238E27FC236}">
                <a16:creationId xmlns:a16="http://schemas.microsoft.com/office/drawing/2014/main" id="{5FDA28F3-E6D0-BB9A-98A2-09ED2E3D04D8}"/>
              </a:ext>
            </a:extLst>
          </p:cNvPr>
          <p:cNvSpPr>
            <a:spLocks noGrp="1"/>
          </p:cNvSpPr>
          <p:nvPr>
            <p:ph type="title"/>
          </p:nvPr>
        </p:nvSpPr>
        <p:spPr>
          <a:xfrm>
            <a:off x="44450" y="-238125"/>
            <a:ext cx="10515600" cy="1325563"/>
          </a:xfrm>
        </p:spPr>
        <p:txBody>
          <a:bodyPr/>
          <a:lstStyle/>
          <a:p>
            <a:r>
              <a:rPr lang="en-US" dirty="0">
                <a:latin typeface="Times New Roman" panose="02020603050405020304" pitchFamily="18" charset="0"/>
                <a:cs typeface="Times New Roman" panose="02020603050405020304" pitchFamily="18" charset="0"/>
              </a:rPr>
              <a:t>Verilog Code(1011)-Mealy- </a:t>
            </a:r>
            <a:r>
              <a:rPr lang="en-US" dirty="0">
                <a:solidFill>
                  <a:srgbClr val="FF0000"/>
                </a:solidFill>
                <a:latin typeface="Times New Roman" panose="02020603050405020304" pitchFamily="18" charset="0"/>
                <a:cs typeface="Times New Roman" panose="02020603050405020304" pitchFamily="18" charset="0"/>
              </a:rPr>
              <a:t>2 inputs</a:t>
            </a:r>
          </a:p>
        </p:txBody>
      </p:sp>
      <p:sp>
        <p:nvSpPr>
          <p:cNvPr id="2" name="TextBox 1">
            <a:extLst>
              <a:ext uri="{FF2B5EF4-FFF2-40B4-BE49-F238E27FC236}">
                <a16:creationId xmlns:a16="http://schemas.microsoft.com/office/drawing/2014/main" id="{C03BF055-C4BE-874A-B94D-91BB52A1CA6C}"/>
              </a:ext>
            </a:extLst>
          </p:cNvPr>
          <p:cNvSpPr txBox="1"/>
          <p:nvPr/>
        </p:nvSpPr>
        <p:spPr>
          <a:xfrm>
            <a:off x="8223584" y="938463"/>
            <a:ext cx="3483142" cy="4247317"/>
          </a:xfrm>
          <a:prstGeom prst="rect">
            <a:avLst/>
          </a:prstGeom>
          <a:noFill/>
        </p:spPr>
        <p:txBody>
          <a:bodyPr wrap="square" rtlCol="0">
            <a:spAutoFit/>
          </a:bodyPr>
          <a:lstStyle/>
          <a:p>
            <a:r>
              <a:rPr lang="en-US" dirty="0"/>
              <a:t>always @ (</a:t>
            </a:r>
            <a:r>
              <a:rPr lang="en-US" sz="1800" dirty="0"/>
              <a:t>PS or P1 or P2</a:t>
            </a:r>
            <a:r>
              <a:rPr lang="en-US" dirty="0"/>
              <a:t>)</a:t>
            </a:r>
          </a:p>
          <a:p>
            <a:r>
              <a:rPr lang="en-US" dirty="0"/>
              <a:t>begin</a:t>
            </a:r>
          </a:p>
          <a:p>
            <a:r>
              <a:rPr lang="en-US" dirty="0"/>
              <a:t>    case (PS)</a:t>
            </a:r>
          </a:p>
          <a:p>
            <a:r>
              <a:rPr lang="en-US" dirty="0"/>
              <a:t>        S0 : z = 0 ;</a:t>
            </a:r>
          </a:p>
          <a:p>
            <a:r>
              <a:rPr lang="en-US" dirty="0"/>
              <a:t>        S1 : z = 0 ;</a:t>
            </a:r>
          </a:p>
          <a:p>
            <a:r>
              <a:rPr lang="en-US" dirty="0"/>
              <a:t>        S2 : z = 0 ;</a:t>
            </a:r>
          </a:p>
          <a:p>
            <a:r>
              <a:rPr lang="en-US" dirty="0"/>
              <a:t>        S3 :  begin</a:t>
            </a:r>
          </a:p>
          <a:p>
            <a:r>
              <a:rPr lang="en-US" sz="1800" dirty="0"/>
              <a:t>	if (P1)</a:t>
            </a:r>
          </a:p>
          <a:p>
            <a:r>
              <a:rPr lang="en-US" dirty="0"/>
              <a:t>	z = 1 ;</a:t>
            </a:r>
          </a:p>
          <a:p>
            <a:r>
              <a:rPr lang="en-US" dirty="0"/>
              <a:t>	end</a:t>
            </a:r>
          </a:p>
          <a:p>
            <a:r>
              <a:rPr lang="en-US" dirty="0"/>
              <a:t>         </a:t>
            </a:r>
          </a:p>
          <a:p>
            <a:r>
              <a:rPr lang="en-US" dirty="0"/>
              <a:t>    </a:t>
            </a:r>
            <a:r>
              <a:rPr lang="en-US" dirty="0" err="1"/>
              <a:t>endcase</a:t>
            </a:r>
            <a:endParaRPr lang="en-US" dirty="0"/>
          </a:p>
          <a:p>
            <a:r>
              <a:rPr lang="en-US" dirty="0"/>
              <a:t>end</a:t>
            </a:r>
          </a:p>
          <a:p>
            <a:r>
              <a:rPr lang="en-US" sz="1800" dirty="0" err="1"/>
              <a:t>endmodule</a:t>
            </a:r>
            <a:endParaRPr lang="en-US" sz="1800" dirty="0"/>
          </a:p>
          <a:p>
            <a:endParaRPr lang="en-US" dirty="0"/>
          </a:p>
        </p:txBody>
      </p:sp>
    </p:spTree>
    <p:extLst>
      <p:ext uri="{BB962C8B-B14F-4D97-AF65-F5344CB8AC3E}">
        <p14:creationId xmlns:p14="http://schemas.microsoft.com/office/powerpoint/2010/main" val="1196447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40573-6C4B-6CE1-E5AB-2A676359DC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723DF4C-44AA-7490-227F-5620BD6D7248}"/>
              </a:ext>
            </a:extLst>
          </p:cNvPr>
          <p:cNvSpPr txBox="1"/>
          <p:nvPr/>
        </p:nvSpPr>
        <p:spPr>
          <a:xfrm>
            <a:off x="120650" y="1174750"/>
            <a:ext cx="4984750" cy="6001643"/>
          </a:xfrm>
          <a:prstGeom prst="rect">
            <a:avLst/>
          </a:prstGeom>
          <a:noFill/>
        </p:spPr>
        <p:txBody>
          <a:bodyPr wrap="square" rtlCol="0">
            <a:spAutoFit/>
          </a:bodyPr>
          <a:lstStyle/>
          <a:p>
            <a:r>
              <a:rPr lang="en-US" sz="1600" dirty="0"/>
              <a:t>`timescale 1ns / 1ps</a:t>
            </a:r>
          </a:p>
          <a:p>
            <a:endParaRPr lang="en-US" sz="1600" dirty="0"/>
          </a:p>
          <a:p>
            <a:r>
              <a:rPr lang="en-US" sz="1600" dirty="0"/>
              <a:t>module </a:t>
            </a:r>
            <a:r>
              <a:rPr lang="en-US" sz="1600" dirty="0" err="1"/>
              <a:t>seq_detector</a:t>
            </a:r>
            <a:r>
              <a:rPr lang="en-US" sz="1600" dirty="0"/>
              <a:t>(</a:t>
            </a:r>
          </a:p>
          <a:p>
            <a:r>
              <a:rPr lang="en-US" sz="1600" dirty="0"/>
              <a:t>input </a:t>
            </a:r>
            <a:r>
              <a:rPr lang="en-US" sz="1600" dirty="0" err="1"/>
              <a:t>P1,clk,reset</a:t>
            </a:r>
            <a:r>
              <a:rPr lang="en-US" sz="1600" dirty="0"/>
              <a:t>, </a:t>
            </a:r>
          </a:p>
          <a:p>
            <a:r>
              <a:rPr lang="en-US" sz="1600" dirty="0"/>
              <a:t>output reg z</a:t>
            </a:r>
          </a:p>
          <a:p>
            <a:r>
              <a:rPr lang="en-US" sz="1600" dirty="0"/>
              <a:t>);</a:t>
            </a:r>
          </a:p>
          <a:p>
            <a:endParaRPr lang="en-US" sz="1600" dirty="0"/>
          </a:p>
          <a:p>
            <a:r>
              <a:rPr lang="en-US" sz="1600" dirty="0"/>
              <a:t>parameter S0 = 0 , S1 = 1 , S2 = 2 , S3 = 3 ;</a:t>
            </a:r>
          </a:p>
          <a:p>
            <a:r>
              <a:rPr lang="en-US" sz="1600" dirty="0"/>
              <a:t>reg [1:0] PS,NS ;</a:t>
            </a:r>
          </a:p>
          <a:p>
            <a:endParaRPr lang="en-US" sz="1600" dirty="0"/>
          </a:p>
          <a:p>
            <a:r>
              <a:rPr lang="en-US" sz="1600" dirty="0"/>
              <a:t>    always@(</a:t>
            </a:r>
            <a:r>
              <a:rPr lang="en-US" sz="1600" dirty="0" err="1"/>
              <a:t>posedge</a:t>
            </a:r>
            <a:r>
              <a:rPr lang="en-US" sz="1600" dirty="0"/>
              <a:t> </a:t>
            </a:r>
            <a:r>
              <a:rPr lang="en-US" sz="1600" dirty="0" err="1"/>
              <a:t>clk</a:t>
            </a:r>
            <a:r>
              <a:rPr lang="en-US" sz="1600" dirty="0"/>
              <a:t> or </a:t>
            </a:r>
            <a:r>
              <a:rPr lang="en-US" sz="1600" dirty="0" err="1"/>
              <a:t>posedge</a:t>
            </a:r>
            <a:r>
              <a:rPr lang="en-US" sz="1600" dirty="0"/>
              <a:t> reset)</a:t>
            </a:r>
          </a:p>
          <a:p>
            <a:r>
              <a:rPr lang="en-US" sz="1600" dirty="0"/>
              <a:t>        begin</a:t>
            </a:r>
          </a:p>
          <a:p>
            <a:r>
              <a:rPr lang="en-US" sz="1600" dirty="0"/>
              <a:t>            if(reset)</a:t>
            </a:r>
          </a:p>
          <a:p>
            <a:r>
              <a:rPr lang="en-US" sz="1600" dirty="0"/>
              <a:t>                PS &lt;= S0;   </a:t>
            </a:r>
          </a:p>
          <a:p>
            <a:r>
              <a:rPr lang="en-US" sz="1600" dirty="0"/>
              <a:t>            else    </a:t>
            </a:r>
          </a:p>
          <a:p>
            <a:r>
              <a:rPr lang="en-US" sz="1600" dirty="0"/>
              <a:t>                PS &lt;= NS ;</a:t>
            </a:r>
          </a:p>
          <a:p>
            <a:r>
              <a:rPr lang="en-US" sz="1600" dirty="0"/>
              <a:t>        end             </a:t>
            </a:r>
          </a:p>
          <a:p>
            <a:endParaRPr lang="en-US" sz="1600" dirty="0"/>
          </a:p>
          <a:p>
            <a:r>
              <a:rPr lang="en-US" sz="1600" dirty="0"/>
              <a:t>    always@(PS or </a:t>
            </a:r>
            <a:r>
              <a:rPr lang="en-US" sz="1600" dirty="0" err="1"/>
              <a:t>P1</a:t>
            </a:r>
            <a:r>
              <a:rPr lang="en-US" sz="1600" dirty="0"/>
              <a:t>)</a:t>
            </a:r>
          </a:p>
          <a:p>
            <a:r>
              <a:rPr lang="en-US" sz="1600" dirty="0"/>
              <a:t>        begin </a:t>
            </a:r>
          </a:p>
          <a:p>
            <a:r>
              <a:rPr lang="en-US" sz="1600" dirty="0"/>
              <a:t>            </a:t>
            </a:r>
          </a:p>
          <a:p>
            <a:r>
              <a:rPr lang="en-US" sz="1600" dirty="0"/>
              <a:t>            case(PS)</a:t>
            </a:r>
          </a:p>
          <a:p>
            <a:endParaRPr lang="en-US" sz="1600" dirty="0"/>
          </a:p>
          <a:p>
            <a:r>
              <a:rPr lang="en-US" sz="1600" dirty="0"/>
              <a:t>    </a:t>
            </a:r>
          </a:p>
        </p:txBody>
      </p:sp>
      <p:sp>
        <p:nvSpPr>
          <p:cNvPr id="6" name="TextBox 5">
            <a:extLst>
              <a:ext uri="{FF2B5EF4-FFF2-40B4-BE49-F238E27FC236}">
                <a16:creationId xmlns:a16="http://schemas.microsoft.com/office/drawing/2014/main" id="{78977D51-E922-1AB7-751E-6D2E17CF6597}"/>
              </a:ext>
            </a:extLst>
          </p:cNvPr>
          <p:cNvSpPr txBox="1"/>
          <p:nvPr/>
        </p:nvSpPr>
        <p:spPr>
          <a:xfrm>
            <a:off x="4964698" y="669868"/>
            <a:ext cx="3066381" cy="6001643"/>
          </a:xfrm>
          <a:prstGeom prst="rect">
            <a:avLst/>
          </a:prstGeom>
          <a:noFill/>
        </p:spPr>
        <p:txBody>
          <a:bodyPr wrap="square" rtlCol="0">
            <a:spAutoFit/>
          </a:bodyPr>
          <a:lstStyle/>
          <a:p>
            <a:r>
              <a:rPr lang="en-US" sz="1600" dirty="0"/>
              <a:t>              S0 : begin </a:t>
            </a:r>
          </a:p>
          <a:p>
            <a:r>
              <a:rPr lang="en-US" sz="1600" dirty="0"/>
              <a:t>                            z = 0 ;</a:t>
            </a:r>
          </a:p>
          <a:p>
            <a:r>
              <a:rPr lang="en-US" sz="1600" dirty="0"/>
              <a:t>                            if (P1)</a:t>
            </a:r>
          </a:p>
          <a:p>
            <a:r>
              <a:rPr lang="en-US" sz="1600" dirty="0"/>
              <a:t>                            NS = S1;</a:t>
            </a:r>
          </a:p>
          <a:p>
            <a:r>
              <a:rPr lang="en-US" sz="1600" dirty="0"/>
              <a:t>                            else </a:t>
            </a:r>
          </a:p>
          <a:p>
            <a:r>
              <a:rPr lang="en-US" sz="1600" dirty="0"/>
              <a:t>	        NS = S0;</a:t>
            </a:r>
          </a:p>
          <a:p>
            <a:r>
              <a:rPr lang="en-US" sz="1600" dirty="0"/>
              <a:t>                            end</a:t>
            </a:r>
          </a:p>
          <a:p>
            <a:r>
              <a:rPr lang="en-US" sz="1600" dirty="0"/>
              <a:t>                S1 : begin </a:t>
            </a:r>
          </a:p>
          <a:p>
            <a:r>
              <a:rPr lang="en-US" sz="1600" dirty="0"/>
              <a:t>                            if (!</a:t>
            </a:r>
            <a:r>
              <a:rPr lang="en-US" sz="1600" dirty="0" err="1"/>
              <a:t>P1</a:t>
            </a:r>
            <a:r>
              <a:rPr lang="en-US" sz="1600" dirty="0"/>
              <a:t>)</a:t>
            </a:r>
          </a:p>
          <a:p>
            <a:r>
              <a:rPr lang="en-US" sz="1600" dirty="0"/>
              <a:t>                            NS = S2;</a:t>
            </a:r>
          </a:p>
          <a:p>
            <a:r>
              <a:rPr lang="en-US" sz="1600" dirty="0"/>
              <a:t>                            else </a:t>
            </a:r>
          </a:p>
          <a:p>
            <a:r>
              <a:rPr lang="en-US" sz="1600" dirty="0"/>
              <a:t>	        NS = S1;</a:t>
            </a:r>
          </a:p>
          <a:p>
            <a:r>
              <a:rPr lang="en-US" sz="1600" dirty="0"/>
              <a:t>                            end</a:t>
            </a:r>
          </a:p>
          <a:p>
            <a:r>
              <a:rPr lang="en-US" sz="1600" dirty="0"/>
              <a:t>                        end</a:t>
            </a:r>
          </a:p>
          <a:p>
            <a:r>
              <a:rPr lang="en-US" sz="1600" dirty="0"/>
              <a:t>                S2 : begin </a:t>
            </a:r>
          </a:p>
          <a:p>
            <a:r>
              <a:rPr lang="en-US" sz="1600" dirty="0"/>
              <a:t>                            ??</a:t>
            </a:r>
          </a:p>
          <a:p>
            <a:r>
              <a:rPr lang="en-US" sz="1600" dirty="0"/>
              <a:t>                        end </a:t>
            </a:r>
          </a:p>
          <a:p>
            <a:r>
              <a:rPr lang="en-US" sz="1600" dirty="0"/>
              <a:t>                S3 : begin </a:t>
            </a:r>
          </a:p>
          <a:p>
            <a:r>
              <a:rPr lang="en-US" sz="1600" dirty="0"/>
              <a:t>                             ??</a:t>
            </a:r>
          </a:p>
          <a:p>
            <a:r>
              <a:rPr lang="en-US" sz="1600" dirty="0"/>
              <a:t>                        end</a:t>
            </a:r>
          </a:p>
          <a:p>
            <a:r>
              <a:rPr lang="en-US" sz="1600" dirty="0"/>
              <a:t>            </a:t>
            </a:r>
            <a:r>
              <a:rPr lang="en-US" sz="1600" dirty="0" err="1"/>
              <a:t>endcase</a:t>
            </a:r>
            <a:endParaRPr lang="en-US" sz="1600" dirty="0"/>
          </a:p>
          <a:p>
            <a:r>
              <a:rPr lang="en-US" sz="1600" dirty="0"/>
              <a:t>        end</a:t>
            </a:r>
          </a:p>
          <a:p>
            <a:endParaRPr lang="en-US" sz="1600" dirty="0"/>
          </a:p>
          <a:p>
            <a:endParaRPr lang="en-US" sz="1600" dirty="0"/>
          </a:p>
        </p:txBody>
      </p:sp>
      <p:sp>
        <p:nvSpPr>
          <p:cNvPr id="7" name="Title 1">
            <a:extLst>
              <a:ext uri="{FF2B5EF4-FFF2-40B4-BE49-F238E27FC236}">
                <a16:creationId xmlns:a16="http://schemas.microsoft.com/office/drawing/2014/main" id="{5B3E4627-472C-6E14-A7AE-06254D2C27F0}"/>
              </a:ext>
            </a:extLst>
          </p:cNvPr>
          <p:cNvSpPr>
            <a:spLocks noGrp="1"/>
          </p:cNvSpPr>
          <p:nvPr>
            <p:ph type="title"/>
          </p:nvPr>
        </p:nvSpPr>
        <p:spPr>
          <a:xfrm>
            <a:off x="44450" y="-238125"/>
            <a:ext cx="10515600" cy="1325563"/>
          </a:xfrm>
        </p:spPr>
        <p:txBody>
          <a:bodyPr/>
          <a:lstStyle/>
          <a:p>
            <a:r>
              <a:rPr lang="en-US" dirty="0">
                <a:latin typeface="Times New Roman" panose="02020603050405020304" pitchFamily="18" charset="0"/>
                <a:cs typeface="Times New Roman" panose="02020603050405020304" pitchFamily="18" charset="0"/>
              </a:rPr>
              <a:t>Verilog Code(1011)-Mealy- </a:t>
            </a:r>
            <a:r>
              <a:rPr lang="en-US" dirty="0">
                <a:solidFill>
                  <a:srgbClr val="FF0000"/>
                </a:solidFill>
                <a:latin typeface="Times New Roman" panose="02020603050405020304" pitchFamily="18" charset="0"/>
                <a:cs typeface="Times New Roman" panose="02020603050405020304" pitchFamily="18" charset="0"/>
              </a:rPr>
              <a:t>1 input</a:t>
            </a:r>
          </a:p>
        </p:txBody>
      </p:sp>
      <p:sp>
        <p:nvSpPr>
          <p:cNvPr id="2" name="TextBox 1">
            <a:extLst>
              <a:ext uri="{FF2B5EF4-FFF2-40B4-BE49-F238E27FC236}">
                <a16:creationId xmlns:a16="http://schemas.microsoft.com/office/drawing/2014/main" id="{27BBA2C2-0216-D9EB-F23C-AA9644426C00}"/>
              </a:ext>
            </a:extLst>
          </p:cNvPr>
          <p:cNvSpPr txBox="1"/>
          <p:nvPr/>
        </p:nvSpPr>
        <p:spPr>
          <a:xfrm>
            <a:off x="8223584" y="938463"/>
            <a:ext cx="3483142" cy="4247317"/>
          </a:xfrm>
          <a:prstGeom prst="rect">
            <a:avLst/>
          </a:prstGeom>
          <a:noFill/>
        </p:spPr>
        <p:txBody>
          <a:bodyPr wrap="square" rtlCol="0">
            <a:spAutoFit/>
          </a:bodyPr>
          <a:lstStyle/>
          <a:p>
            <a:r>
              <a:rPr lang="en-US" dirty="0"/>
              <a:t>always @ (</a:t>
            </a:r>
            <a:r>
              <a:rPr lang="en-US" sz="1800" dirty="0"/>
              <a:t>PS or </a:t>
            </a:r>
            <a:r>
              <a:rPr lang="en-US" sz="1800" dirty="0" err="1"/>
              <a:t>P1</a:t>
            </a:r>
            <a:r>
              <a:rPr lang="en-US" dirty="0"/>
              <a:t>)</a:t>
            </a:r>
          </a:p>
          <a:p>
            <a:r>
              <a:rPr lang="en-US" dirty="0"/>
              <a:t>begin</a:t>
            </a:r>
          </a:p>
          <a:p>
            <a:r>
              <a:rPr lang="en-US" dirty="0"/>
              <a:t>    case (PS)</a:t>
            </a:r>
          </a:p>
          <a:p>
            <a:r>
              <a:rPr lang="en-US" dirty="0"/>
              <a:t>        S0 : z = 0 ;</a:t>
            </a:r>
          </a:p>
          <a:p>
            <a:r>
              <a:rPr lang="en-US" dirty="0"/>
              <a:t>        S1 : z = 0 ;</a:t>
            </a:r>
          </a:p>
          <a:p>
            <a:r>
              <a:rPr lang="en-US" dirty="0"/>
              <a:t>        S2 : z = 0 ;</a:t>
            </a:r>
          </a:p>
          <a:p>
            <a:r>
              <a:rPr lang="en-US" dirty="0"/>
              <a:t>        S3 :  begin</a:t>
            </a:r>
          </a:p>
          <a:p>
            <a:r>
              <a:rPr lang="en-US" sz="1800" dirty="0"/>
              <a:t>	if (P1)</a:t>
            </a:r>
          </a:p>
          <a:p>
            <a:r>
              <a:rPr lang="en-US" dirty="0"/>
              <a:t>	z = 1 ;</a:t>
            </a:r>
          </a:p>
          <a:p>
            <a:r>
              <a:rPr lang="en-US" dirty="0"/>
              <a:t>	end</a:t>
            </a:r>
          </a:p>
          <a:p>
            <a:r>
              <a:rPr lang="en-US" dirty="0"/>
              <a:t>         </a:t>
            </a:r>
          </a:p>
          <a:p>
            <a:r>
              <a:rPr lang="en-US" dirty="0"/>
              <a:t>    </a:t>
            </a:r>
            <a:r>
              <a:rPr lang="en-US" dirty="0" err="1"/>
              <a:t>endcase</a:t>
            </a:r>
            <a:endParaRPr lang="en-US" dirty="0"/>
          </a:p>
          <a:p>
            <a:r>
              <a:rPr lang="en-US" dirty="0"/>
              <a:t>end</a:t>
            </a:r>
          </a:p>
          <a:p>
            <a:r>
              <a:rPr lang="en-US" sz="1800" dirty="0" err="1"/>
              <a:t>endmodule</a:t>
            </a:r>
            <a:endParaRPr lang="en-US" sz="1800" dirty="0"/>
          </a:p>
          <a:p>
            <a:endParaRPr lang="en-US" dirty="0"/>
          </a:p>
        </p:txBody>
      </p:sp>
    </p:spTree>
    <p:extLst>
      <p:ext uri="{BB962C8B-B14F-4D97-AF65-F5344CB8AC3E}">
        <p14:creationId xmlns:p14="http://schemas.microsoft.com/office/powerpoint/2010/main" val="4049091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AE4D-1E82-3298-DB2C-24E01F51140A}"/>
              </a:ext>
            </a:extLst>
          </p:cNvPr>
          <p:cNvSpPr>
            <a:spLocks noGrp="1"/>
          </p:cNvSpPr>
          <p:nvPr>
            <p:ph type="title"/>
          </p:nvPr>
        </p:nvSpPr>
        <p:spPr>
          <a:xfrm>
            <a:off x="44450" y="-238125"/>
            <a:ext cx="10515600" cy="1325563"/>
          </a:xfrm>
        </p:spPr>
        <p:txBody>
          <a:bodyPr/>
          <a:lstStyle/>
          <a:p>
            <a:r>
              <a:rPr lang="en-US" dirty="0">
                <a:latin typeface="Times New Roman" panose="02020603050405020304" pitchFamily="18" charset="0"/>
                <a:cs typeface="Times New Roman" panose="02020603050405020304" pitchFamily="18" charset="0"/>
              </a:rPr>
              <a:t>Testbench</a:t>
            </a:r>
          </a:p>
        </p:txBody>
      </p:sp>
      <p:sp>
        <p:nvSpPr>
          <p:cNvPr id="7" name="TextBox 6">
            <a:extLst>
              <a:ext uri="{FF2B5EF4-FFF2-40B4-BE49-F238E27FC236}">
                <a16:creationId xmlns:a16="http://schemas.microsoft.com/office/drawing/2014/main" id="{8905FCA2-4CE4-F961-636D-D29F97C0F98C}"/>
              </a:ext>
            </a:extLst>
          </p:cNvPr>
          <p:cNvSpPr txBox="1"/>
          <p:nvPr/>
        </p:nvSpPr>
        <p:spPr>
          <a:xfrm>
            <a:off x="203200" y="1377950"/>
            <a:ext cx="4845050" cy="5078313"/>
          </a:xfrm>
          <a:prstGeom prst="rect">
            <a:avLst/>
          </a:prstGeom>
          <a:noFill/>
        </p:spPr>
        <p:txBody>
          <a:bodyPr wrap="square" rtlCol="0">
            <a:spAutoFit/>
          </a:bodyPr>
          <a:lstStyle/>
          <a:p>
            <a:r>
              <a:rPr lang="en-US" dirty="0"/>
              <a:t>`timescale 1ns / 1ps</a:t>
            </a:r>
          </a:p>
          <a:p>
            <a:endParaRPr lang="en-US" dirty="0"/>
          </a:p>
          <a:p>
            <a:r>
              <a:rPr lang="en-US" dirty="0"/>
              <a:t>module testbench;</a:t>
            </a:r>
          </a:p>
          <a:p>
            <a:r>
              <a:rPr lang="en-US" dirty="0"/>
              <a:t>    // Inputs</a:t>
            </a:r>
          </a:p>
          <a:p>
            <a:r>
              <a:rPr lang="en-US" dirty="0"/>
              <a:t>    reg P1,P2;</a:t>
            </a:r>
          </a:p>
          <a:p>
            <a:r>
              <a:rPr lang="en-US" dirty="0"/>
              <a:t>    reg </a:t>
            </a:r>
            <a:r>
              <a:rPr lang="en-US" dirty="0" err="1"/>
              <a:t>clk</a:t>
            </a:r>
            <a:r>
              <a:rPr lang="en-US" dirty="0"/>
              <a:t>;</a:t>
            </a:r>
          </a:p>
          <a:p>
            <a:r>
              <a:rPr lang="en-US" dirty="0"/>
              <a:t>    reg reset;</a:t>
            </a:r>
          </a:p>
          <a:p>
            <a:r>
              <a:rPr lang="en-US" dirty="0"/>
              <a:t>    // Outputs</a:t>
            </a:r>
          </a:p>
          <a:p>
            <a:r>
              <a:rPr lang="en-US" dirty="0"/>
              <a:t>    wire z;</a:t>
            </a:r>
          </a:p>
          <a:p>
            <a:r>
              <a:rPr lang="en-US" dirty="0"/>
              <a:t>    // Instantiate the Unit Under Test (UUT)</a:t>
            </a:r>
          </a:p>
          <a:p>
            <a:r>
              <a:rPr lang="en-US" dirty="0"/>
              <a:t>    </a:t>
            </a:r>
            <a:r>
              <a:rPr lang="en-US" dirty="0" err="1"/>
              <a:t>seq_detector</a:t>
            </a:r>
            <a:r>
              <a:rPr lang="en-US" dirty="0"/>
              <a:t> </a:t>
            </a:r>
            <a:r>
              <a:rPr lang="en-US" dirty="0" err="1"/>
              <a:t>uut</a:t>
            </a:r>
            <a:r>
              <a:rPr lang="en-US" dirty="0"/>
              <a:t> (</a:t>
            </a:r>
          </a:p>
          <a:p>
            <a:r>
              <a:rPr lang="en-US" dirty="0"/>
              <a:t>        .P1(P1), </a:t>
            </a:r>
          </a:p>
          <a:p>
            <a:r>
              <a:rPr lang="en-US" dirty="0"/>
              <a:t>        .P2(P2),</a:t>
            </a:r>
          </a:p>
          <a:p>
            <a:r>
              <a:rPr lang="en-US" dirty="0"/>
              <a:t>        .</a:t>
            </a:r>
            <a:r>
              <a:rPr lang="en-US" dirty="0" err="1"/>
              <a:t>clk</a:t>
            </a:r>
            <a:r>
              <a:rPr lang="en-US" dirty="0"/>
              <a:t>(</a:t>
            </a:r>
            <a:r>
              <a:rPr lang="en-US" dirty="0" err="1"/>
              <a:t>clk</a:t>
            </a:r>
            <a:r>
              <a:rPr lang="en-US" dirty="0"/>
              <a:t>), </a:t>
            </a:r>
          </a:p>
          <a:p>
            <a:r>
              <a:rPr lang="en-US" dirty="0"/>
              <a:t>        .reset(reset), </a:t>
            </a:r>
          </a:p>
          <a:p>
            <a:r>
              <a:rPr lang="en-US" dirty="0"/>
              <a:t>        .z(z)</a:t>
            </a:r>
          </a:p>
          <a:p>
            <a:r>
              <a:rPr lang="en-US" dirty="0"/>
              <a:t>    );</a:t>
            </a:r>
          </a:p>
          <a:p>
            <a:r>
              <a:rPr lang="en-US" dirty="0"/>
              <a:t>    </a:t>
            </a:r>
          </a:p>
        </p:txBody>
      </p:sp>
      <p:sp>
        <p:nvSpPr>
          <p:cNvPr id="8" name="TextBox 7">
            <a:extLst>
              <a:ext uri="{FF2B5EF4-FFF2-40B4-BE49-F238E27FC236}">
                <a16:creationId xmlns:a16="http://schemas.microsoft.com/office/drawing/2014/main" id="{E3309810-4BF7-AADA-5526-931EE33B68B4}"/>
              </a:ext>
            </a:extLst>
          </p:cNvPr>
          <p:cNvSpPr txBox="1"/>
          <p:nvPr/>
        </p:nvSpPr>
        <p:spPr>
          <a:xfrm>
            <a:off x="7118350" y="1339850"/>
            <a:ext cx="4457700" cy="4247317"/>
          </a:xfrm>
          <a:prstGeom prst="rect">
            <a:avLst/>
          </a:prstGeom>
          <a:noFill/>
        </p:spPr>
        <p:txBody>
          <a:bodyPr wrap="square" rtlCol="0">
            <a:spAutoFit/>
          </a:bodyPr>
          <a:lstStyle/>
          <a:p>
            <a:r>
              <a:rPr lang="en-US" dirty="0"/>
              <a:t>initial</a:t>
            </a:r>
          </a:p>
          <a:p>
            <a:r>
              <a:rPr lang="en-US" dirty="0"/>
              <a:t>    begin</a:t>
            </a:r>
          </a:p>
          <a:p>
            <a:r>
              <a:rPr lang="en-US" dirty="0"/>
              <a:t>        </a:t>
            </a:r>
            <a:r>
              <a:rPr lang="en-US" dirty="0" err="1"/>
              <a:t>clk</a:t>
            </a:r>
            <a:r>
              <a:rPr lang="en-US" dirty="0"/>
              <a:t> = 1'b0;</a:t>
            </a:r>
          </a:p>
          <a:p>
            <a:r>
              <a:rPr lang="en-US" dirty="0"/>
              <a:t>        reset = 1'b1;</a:t>
            </a:r>
          </a:p>
          <a:p>
            <a:r>
              <a:rPr lang="en-US" dirty="0"/>
              <a:t>        #15 reset = 1'b0;</a:t>
            </a:r>
          </a:p>
          <a:p>
            <a:r>
              <a:rPr lang="en-US" dirty="0"/>
              <a:t>    end</a:t>
            </a:r>
          </a:p>
          <a:p>
            <a:endParaRPr lang="en-US" dirty="0"/>
          </a:p>
          <a:p>
            <a:r>
              <a:rPr lang="en-US" dirty="0"/>
              <a:t>always #5 </a:t>
            </a:r>
            <a:r>
              <a:rPr lang="en-US" dirty="0" err="1"/>
              <a:t>clk</a:t>
            </a:r>
            <a:r>
              <a:rPr lang="en-US" dirty="0"/>
              <a:t> = ~ </a:t>
            </a:r>
            <a:r>
              <a:rPr lang="en-US" dirty="0" err="1"/>
              <a:t>clk</a:t>
            </a:r>
            <a:r>
              <a:rPr lang="en-US" dirty="0"/>
              <a:t>;  </a:t>
            </a:r>
          </a:p>
          <a:p>
            <a:endParaRPr lang="en-US" dirty="0"/>
          </a:p>
          <a:p>
            <a:r>
              <a:rPr lang="en-US" dirty="0"/>
              <a:t>initial begin</a:t>
            </a:r>
          </a:p>
          <a:p>
            <a:r>
              <a:rPr lang="en-US" dirty="0"/>
              <a:t>        #10 P2= 0, P1=1;</a:t>
            </a:r>
          </a:p>
          <a:p>
            <a:r>
              <a:rPr lang="en-US" dirty="0"/>
              <a:t>           ???</a:t>
            </a:r>
          </a:p>
          <a:p>
            <a:r>
              <a:rPr lang="en-US" dirty="0"/>
              <a:t>         #10 $finish;</a:t>
            </a:r>
          </a:p>
          <a:p>
            <a:r>
              <a:rPr lang="en-US" dirty="0"/>
              <a:t>    end</a:t>
            </a:r>
          </a:p>
          <a:p>
            <a:endParaRPr lang="en-US" dirty="0"/>
          </a:p>
        </p:txBody>
      </p:sp>
    </p:spTree>
    <p:extLst>
      <p:ext uri="{BB962C8B-B14F-4D97-AF65-F5344CB8AC3E}">
        <p14:creationId xmlns:p14="http://schemas.microsoft.com/office/powerpoint/2010/main" val="283442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770D5-76E0-E3A7-0A5E-176ADBBD6309}"/>
              </a:ext>
            </a:extLst>
          </p:cNvPr>
          <p:cNvSpPr>
            <a:spLocks noGrp="1"/>
          </p:cNvSpPr>
          <p:nvPr>
            <p:ph idx="1"/>
          </p:nvPr>
        </p:nvSpPr>
        <p:spPr>
          <a:xfrm>
            <a:off x="2325478" y="1627322"/>
            <a:ext cx="5661751" cy="1325198"/>
          </a:xfrm>
        </p:spPr>
        <p:txBody>
          <a:bodyPr>
            <a:normAutofit/>
          </a:bodyPr>
          <a:lstStyle/>
          <a:p>
            <a:pPr marL="0" indent="0">
              <a:buNone/>
            </a:pPr>
            <a:r>
              <a:rPr lang="en-US" sz="4000" dirty="0">
                <a:latin typeface="Times New Roman" panose="02020603050405020304" pitchFamily="18" charset="0"/>
                <a:cs typeface="Times New Roman" panose="02020603050405020304" pitchFamily="18" charset="0"/>
              </a:rPr>
              <a:t>What about Moore?</a:t>
            </a:r>
          </a:p>
        </p:txBody>
      </p:sp>
    </p:spTree>
    <p:extLst>
      <p:ext uri="{BB962C8B-B14F-4D97-AF65-F5344CB8AC3E}">
        <p14:creationId xmlns:p14="http://schemas.microsoft.com/office/powerpoint/2010/main" val="4049871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08700-902B-255F-0DC5-67C7A41EED09}"/>
              </a:ext>
            </a:extLst>
          </p:cNvPr>
          <p:cNvSpPr txBox="1"/>
          <p:nvPr/>
        </p:nvSpPr>
        <p:spPr>
          <a:xfrm>
            <a:off x="120650" y="1174750"/>
            <a:ext cx="4984750" cy="6247864"/>
          </a:xfrm>
          <a:prstGeom prst="rect">
            <a:avLst/>
          </a:prstGeom>
          <a:noFill/>
        </p:spPr>
        <p:txBody>
          <a:bodyPr wrap="square" rtlCol="0">
            <a:spAutoFit/>
          </a:bodyPr>
          <a:lstStyle/>
          <a:p>
            <a:r>
              <a:rPr lang="en-US" sz="1600" dirty="0"/>
              <a:t>`timescale 1ns / 1ps</a:t>
            </a:r>
          </a:p>
          <a:p>
            <a:endParaRPr lang="en-US" sz="1600" dirty="0"/>
          </a:p>
          <a:p>
            <a:r>
              <a:rPr lang="en-US" sz="1600" dirty="0"/>
              <a:t>module </a:t>
            </a:r>
            <a:r>
              <a:rPr lang="en-US" sz="1600" dirty="0" err="1"/>
              <a:t>seq_detector</a:t>
            </a:r>
            <a:r>
              <a:rPr lang="en-US" sz="1600" dirty="0"/>
              <a:t>(</a:t>
            </a:r>
          </a:p>
          <a:p>
            <a:r>
              <a:rPr lang="en-US" sz="1600" dirty="0"/>
              <a:t>input P1,P2,clk,reset,  //P1-to represent -1, P2-to represent-0</a:t>
            </a:r>
          </a:p>
          <a:p>
            <a:r>
              <a:rPr lang="en-US" sz="1600" dirty="0"/>
              <a:t>output reg z</a:t>
            </a:r>
          </a:p>
          <a:p>
            <a:r>
              <a:rPr lang="en-US" sz="1600" dirty="0"/>
              <a:t>);</a:t>
            </a:r>
          </a:p>
          <a:p>
            <a:endParaRPr lang="en-US" sz="1600" dirty="0"/>
          </a:p>
          <a:p>
            <a:r>
              <a:rPr lang="en-US" sz="1600" dirty="0"/>
              <a:t>parameter S0 = 0 , S1 = 1 , S2 = 2 , S3 = 3 ;</a:t>
            </a:r>
          </a:p>
          <a:p>
            <a:r>
              <a:rPr lang="en-US" sz="1600" dirty="0"/>
              <a:t>reg [1:0] PS,NS ;</a:t>
            </a:r>
          </a:p>
          <a:p>
            <a:endParaRPr lang="en-US" sz="1600" dirty="0"/>
          </a:p>
          <a:p>
            <a:r>
              <a:rPr lang="en-US" sz="1600" dirty="0"/>
              <a:t>    always@(</a:t>
            </a:r>
            <a:r>
              <a:rPr lang="en-US" sz="1600" dirty="0" err="1"/>
              <a:t>posedge</a:t>
            </a:r>
            <a:r>
              <a:rPr lang="en-US" sz="1600" dirty="0"/>
              <a:t> </a:t>
            </a:r>
            <a:r>
              <a:rPr lang="en-US" sz="1600" dirty="0" err="1"/>
              <a:t>clk</a:t>
            </a:r>
            <a:r>
              <a:rPr lang="en-US" sz="1600" dirty="0"/>
              <a:t> or </a:t>
            </a:r>
            <a:r>
              <a:rPr lang="en-US" sz="1600" dirty="0" err="1"/>
              <a:t>posedge</a:t>
            </a:r>
            <a:r>
              <a:rPr lang="en-US" sz="1600" dirty="0"/>
              <a:t> reset)</a:t>
            </a:r>
          </a:p>
          <a:p>
            <a:r>
              <a:rPr lang="en-US" sz="1600" dirty="0"/>
              <a:t>        begin</a:t>
            </a:r>
          </a:p>
          <a:p>
            <a:r>
              <a:rPr lang="en-US" sz="1600" dirty="0"/>
              <a:t>            if(reset)</a:t>
            </a:r>
          </a:p>
          <a:p>
            <a:r>
              <a:rPr lang="en-US" sz="1600" dirty="0"/>
              <a:t>                PS &lt;= S0;   </a:t>
            </a:r>
          </a:p>
          <a:p>
            <a:r>
              <a:rPr lang="en-US" sz="1600" dirty="0"/>
              <a:t>            else    </a:t>
            </a:r>
          </a:p>
          <a:p>
            <a:r>
              <a:rPr lang="en-US" sz="1600" dirty="0"/>
              <a:t>                PS &lt;= NS ;</a:t>
            </a:r>
          </a:p>
          <a:p>
            <a:r>
              <a:rPr lang="en-US" sz="1600" dirty="0"/>
              <a:t>        end             </a:t>
            </a:r>
          </a:p>
          <a:p>
            <a:endParaRPr lang="en-US" sz="1600" dirty="0"/>
          </a:p>
          <a:p>
            <a:r>
              <a:rPr lang="en-US" sz="1600" dirty="0"/>
              <a:t>    always@(PS or P1 or P2)</a:t>
            </a:r>
          </a:p>
          <a:p>
            <a:r>
              <a:rPr lang="en-US" sz="1600" dirty="0"/>
              <a:t>        begin </a:t>
            </a:r>
          </a:p>
          <a:p>
            <a:r>
              <a:rPr lang="en-US" sz="1600" dirty="0"/>
              <a:t>            </a:t>
            </a:r>
          </a:p>
          <a:p>
            <a:r>
              <a:rPr lang="en-US" sz="1600" dirty="0"/>
              <a:t>            case(PS)</a:t>
            </a:r>
          </a:p>
          <a:p>
            <a:endParaRPr lang="en-US" sz="1600" dirty="0"/>
          </a:p>
          <a:p>
            <a:r>
              <a:rPr lang="en-US" sz="1600" dirty="0"/>
              <a:t>    </a:t>
            </a:r>
          </a:p>
        </p:txBody>
      </p:sp>
      <p:sp>
        <p:nvSpPr>
          <p:cNvPr id="6" name="TextBox 5">
            <a:extLst>
              <a:ext uri="{FF2B5EF4-FFF2-40B4-BE49-F238E27FC236}">
                <a16:creationId xmlns:a16="http://schemas.microsoft.com/office/drawing/2014/main" id="{395DD176-3873-A728-3ADB-A8327508E1D6}"/>
              </a:ext>
            </a:extLst>
          </p:cNvPr>
          <p:cNvSpPr txBox="1"/>
          <p:nvPr/>
        </p:nvSpPr>
        <p:spPr>
          <a:xfrm>
            <a:off x="4964698" y="669868"/>
            <a:ext cx="3066381" cy="6001643"/>
          </a:xfrm>
          <a:prstGeom prst="rect">
            <a:avLst/>
          </a:prstGeom>
          <a:noFill/>
        </p:spPr>
        <p:txBody>
          <a:bodyPr wrap="square" rtlCol="0">
            <a:spAutoFit/>
          </a:bodyPr>
          <a:lstStyle/>
          <a:p>
            <a:r>
              <a:rPr lang="en-US" sz="1600" dirty="0"/>
              <a:t>              S0 : begin </a:t>
            </a:r>
          </a:p>
          <a:p>
            <a:r>
              <a:rPr lang="en-US" sz="1600" dirty="0"/>
              <a:t>                            z = 0 ;</a:t>
            </a:r>
          </a:p>
          <a:p>
            <a:r>
              <a:rPr lang="en-US" sz="1600" dirty="0"/>
              <a:t>                            if (P1)</a:t>
            </a:r>
          </a:p>
          <a:p>
            <a:r>
              <a:rPr lang="en-US" sz="1600" dirty="0"/>
              <a:t>                            NS = S1;</a:t>
            </a:r>
          </a:p>
          <a:p>
            <a:r>
              <a:rPr lang="en-US" sz="1600" dirty="0"/>
              <a:t>                            else </a:t>
            </a:r>
          </a:p>
          <a:p>
            <a:r>
              <a:rPr lang="en-US" sz="1600" dirty="0"/>
              <a:t>	        NS = S0;</a:t>
            </a:r>
          </a:p>
          <a:p>
            <a:r>
              <a:rPr lang="en-US" sz="1600" dirty="0"/>
              <a:t>                            end</a:t>
            </a:r>
          </a:p>
          <a:p>
            <a:r>
              <a:rPr lang="en-US" sz="1600" dirty="0"/>
              <a:t>                S1 : begin </a:t>
            </a:r>
          </a:p>
          <a:p>
            <a:r>
              <a:rPr lang="en-US" sz="1600" dirty="0"/>
              <a:t>                            if (P2)</a:t>
            </a:r>
          </a:p>
          <a:p>
            <a:r>
              <a:rPr lang="en-US" sz="1600" dirty="0"/>
              <a:t>                            NS = S2;</a:t>
            </a:r>
          </a:p>
          <a:p>
            <a:r>
              <a:rPr lang="en-US" sz="1600" dirty="0"/>
              <a:t>                            else </a:t>
            </a:r>
          </a:p>
          <a:p>
            <a:r>
              <a:rPr lang="en-US" sz="1600" dirty="0"/>
              <a:t>	        NS = S1;</a:t>
            </a:r>
          </a:p>
          <a:p>
            <a:r>
              <a:rPr lang="en-US" sz="1600" dirty="0"/>
              <a:t>                            end</a:t>
            </a:r>
          </a:p>
          <a:p>
            <a:r>
              <a:rPr lang="en-US" sz="1600" dirty="0"/>
              <a:t>                        end</a:t>
            </a:r>
          </a:p>
          <a:p>
            <a:r>
              <a:rPr lang="en-US" sz="1600" dirty="0"/>
              <a:t>                S2 : begin </a:t>
            </a:r>
          </a:p>
          <a:p>
            <a:r>
              <a:rPr lang="en-US" sz="1600" dirty="0"/>
              <a:t>                            ??</a:t>
            </a:r>
          </a:p>
          <a:p>
            <a:r>
              <a:rPr lang="en-US" sz="1600" dirty="0"/>
              <a:t>                        end </a:t>
            </a:r>
          </a:p>
          <a:p>
            <a:r>
              <a:rPr lang="en-US" sz="1600" dirty="0"/>
              <a:t>                S3 : begin </a:t>
            </a:r>
          </a:p>
          <a:p>
            <a:r>
              <a:rPr lang="en-US" sz="1600" dirty="0"/>
              <a:t>                             ??</a:t>
            </a:r>
          </a:p>
          <a:p>
            <a:r>
              <a:rPr lang="en-US" sz="1600" dirty="0"/>
              <a:t>                        end</a:t>
            </a:r>
          </a:p>
          <a:p>
            <a:r>
              <a:rPr lang="en-US" sz="1600" dirty="0"/>
              <a:t>            </a:t>
            </a:r>
            <a:r>
              <a:rPr lang="en-US" sz="1600" dirty="0" err="1"/>
              <a:t>endcase</a:t>
            </a:r>
            <a:endParaRPr lang="en-US" sz="1600" dirty="0"/>
          </a:p>
          <a:p>
            <a:r>
              <a:rPr lang="en-US" sz="1600" dirty="0"/>
              <a:t>        end</a:t>
            </a:r>
          </a:p>
          <a:p>
            <a:endParaRPr lang="en-US" sz="1600" dirty="0"/>
          </a:p>
          <a:p>
            <a:endParaRPr lang="en-US" sz="1600" dirty="0"/>
          </a:p>
        </p:txBody>
      </p:sp>
      <p:sp>
        <p:nvSpPr>
          <p:cNvPr id="7" name="Title 1">
            <a:extLst>
              <a:ext uri="{FF2B5EF4-FFF2-40B4-BE49-F238E27FC236}">
                <a16:creationId xmlns:a16="http://schemas.microsoft.com/office/drawing/2014/main" id="{5FDA28F3-E6D0-BB9A-98A2-09ED2E3D04D8}"/>
              </a:ext>
            </a:extLst>
          </p:cNvPr>
          <p:cNvSpPr>
            <a:spLocks noGrp="1"/>
          </p:cNvSpPr>
          <p:nvPr>
            <p:ph type="title"/>
          </p:nvPr>
        </p:nvSpPr>
        <p:spPr>
          <a:xfrm>
            <a:off x="44450" y="-238125"/>
            <a:ext cx="10515600" cy="1325563"/>
          </a:xfrm>
        </p:spPr>
        <p:txBody>
          <a:bodyPr/>
          <a:lstStyle/>
          <a:p>
            <a:r>
              <a:rPr lang="en-US" dirty="0">
                <a:latin typeface="Times New Roman" panose="02020603050405020304" pitchFamily="18" charset="0"/>
                <a:cs typeface="Times New Roman" panose="02020603050405020304" pitchFamily="18" charset="0"/>
              </a:rPr>
              <a:t>Verilog Code(1011)-Moore- </a:t>
            </a:r>
            <a:r>
              <a:rPr lang="en-US" dirty="0">
                <a:solidFill>
                  <a:srgbClr val="FF0000"/>
                </a:solidFill>
                <a:latin typeface="Times New Roman" panose="02020603050405020304" pitchFamily="18" charset="0"/>
                <a:cs typeface="Times New Roman" panose="02020603050405020304" pitchFamily="18" charset="0"/>
              </a:rPr>
              <a:t>2 inputs</a:t>
            </a:r>
          </a:p>
        </p:txBody>
      </p:sp>
      <p:sp>
        <p:nvSpPr>
          <p:cNvPr id="2" name="TextBox 1">
            <a:extLst>
              <a:ext uri="{FF2B5EF4-FFF2-40B4-BE49-F238E27FC236}">
                <a16:creationId xmlns:a16="http://schemas.microsoft.com/office/drawing/2014/main" id="{C03BF055-C4BE-874A-B94D-91BB52A1CA6C}"/>
              </a:ext>
            </a:extLst>
          </p:cNvPr>
          <p:cNvSpPr txBox="1"/>
          <p:nvPr/>
        </p:nvSpPr>
        <p:spPr>
          <a:xfrm>
            <a:off x="8223584" y="938463"/>
            <a:ext cx="3483142" cy="3693319"/>
          </a:xfrm>
          <a:prstGeom prst="rect">
            <a:avLst/>
          </a:prstGeom>
          <a:noFill/>
        </p:spPr>
        <p:txBody>
          <a:bodyPr wrap="square" rtlCol="0">
            <a:spAutoFit/>
          </a:bodyPr>
          <a:lstStyle/>
          <a:p>
            <a:r>
              <a:rPr lang="en-US" dirty="0"/>
              <a:t>always @ (</a:t>
            </a:r>
            <a:r>
              <a:rPr lang="en-US" sz="1800" dirty="0"/>
              <a:t>PS</a:t>
            </a:r>
            <a:r>
              <a:rPr lang="en-US" dirty="0"/>
              <a:t>)</a:t>
            </a:r>
          </a:p>
          <a:p>
            <a:r>
              <a:rPr lang="en-US" dirty="0"/>
              <a:t>begin</a:t>
            </a:r>
          </a:p>
          <a:p>
            <a:r>
              <a:rPr lang="en-US" dirty="0"/>
              <a:t>    case (PS)</a:t>
            </a:r>
          </a:p>
          <a:p>
            <a:r>
              <a:rPr lang="en-US" dirty="0"/>
              <a:t>        S0 : z = 0 ;</a:t>
            </a:r>
          </a:p>
          <a:p>
            <a:r>
              <a:rPr lang="en-US" dirty="0"/>
              <a:t>        S1 : z = 0 ;</a:t>
            </a:r>
          </a:p>
          <a:p>
            <a:r>
              <a:rPr lang="en-US" dirty="0"/>
              <a:t>        S2 : z = 0 ;</a:t>
            </a:r>
          </a:p>
          <a:p>
            <a:r>
              <a:rPr lang="en-US" dirty="0"/>
              <a:t>        S3 :  	z = 1 ;</a:t>
            </a:r>
          </a:p>
          <a:p>
            <a:r>
              <a:rPr lang="en-US" dirty="0"/>
              <a:t>	end</a:t>
            </a:r>
          </a:p>
          <a:p>
            <a:r>
              <a:rPr lang="en-US" dirty="0"/>
              <a:t>         </a:t>
            </a:r>
          </a:p>
          <a:p>
            <a:r>
              <a:rPr lang="en-US" dirty="0"/>
              <a:t>    </a:t>
            </a:r>
            <a:r>
              <a:rPr lang="en-US" dirty="0" err="1"/>
              <a:t>endcase</a:t>
            </a:r>
            <a:endParaRPr lang="en-US" dirty="0"/>
          </a:p>
          <a:p>
            <a:r>
              <a:rPr lang="en-US" dirty="0"/>
              <a:t>end</a:t>
            </a:r>
          </a:p>
          <a:p>
            <a:r>
              <a:rPr lang="en-US" sz="1800" dirty="0" err="1"/>
              <a:t>endmodule</a:t>
            </a:r>
            <a:endParaRPr lang="en-US" sz="1800" dirty="0"/>
          </a:p>
          <a:p>
            <a:endParaRPr lang="en-US" dirty="0"/>
          </a:p>
        </p:txBody>
      </p:sp>
    </p:spTree>
    <p:extLst>
      <p:ext uri="{BB962C8B-B14F-4D97-AF65-F5344CB8AC3E}">
        <p14:creationId xmlns:p14="http://schemas.microsoft.com/office/powerpoint/2010/main" val="21303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79612-B779-0386-8259-50C5EE48DCE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AE2673-D2BC-33CF-5155-48A5ABD30CCB}"/>
              </a:ext>
            </a:extLst>
          </p:cNvPr>
          <p:cNvSpPr txBox="1"/>
          <p:nvPr/>
        </p:nvSpPr>
        <p:spPr>
          <a:xfrm>
            <a:off x="120650" y="1174750"/>
            <a:ext cx="4984750" cy="5755422"/>
          </a:xfrm>
          <a:prstGeom prst="rect">
            <a:avLst/>
          </a:prstGeom>
          <a:noFill/>
        </p:spPr>
        <p:txBody>
          <a:bodyPr wrap="square" rtlCol="0">
            <a:spAutoFit/>
          </a:bodyPr>
          <a:lstStyle/>
          <a:p>
            <a:r>
              <a:rPr lang="en-US" sz="1600" dirty="0"/>
              <a:t>`timescale 1ns / 1ps</a:t>
            </a:r>
          </a:p>
          <a:p>
            <a:endParaRPr lang="en-US" sz="1600" dirty="0"/>
          </a:p>
          <a:p>
            <a:r>
              <a:rPr lang="en-US" sz="1600" dirty="0"/>
              <a:t>module </a:t>
            </a:r>
            <a:r>
              <a:rPr lang="en-US" sz="1600" dirty="0" err="1"/>
              <a:t>seq_detector</a:t>
            </a:r>
            <a:r>
              <a:rPr lang="en-US" sz="1600" dirty="0"/>
              <a:t>(</a:t>
            </a:r>
          </a:p>
          <a:p>
            <a:r>
              <a:rPr lang="en-US" sz="1600" dirty="0"/>
              <a:t>input </a:t>
            </a:r>
            <a:r>
              <a:rPr lang="en-US" sz="1600" dirty="0" err="1"/>
              <a:t>P1,clk,reset</a:t>
            </a:r>
            <a:r>
              <a:rPr lang="en-US" sz="1600" dirty="0"/>
              <a:t>, output reg z</a:t>
            </a:r>
          </a:p>
          <a:p>
            <a:r>
              <a:rPr lang="en-US" sz="1600" dirty="0"/>
              <a:t>);</a:t>
            </a:r>
          </a:p>
          <a:p>
            <a:endParaRPr lang="en-US" sz="1600" dirty="0"/>
          </a:p>
          <a:p>
            <a:r>
              <a:rPr lang="en-US" sz="1600" dirty="0"/>
              <a:t>parameter S0 = 0 , S1 = 1 , S2 = 2 , S3 = 3 ;</a:t>
            </a:r>
          </a:p>
          <a:p>
            <a:r>
              <a:rPr lang="en-US" sz="1600" dirty="0"/>
              <a:t>reg [1:0] PS,NS ;</a:t>
            </a:r>
          </a:p>
          <a:p>
            <a:endParaRPr lang="en-US" sz="1600" dirty="0"/>
          </a:p>
          <a:p>
            <a:r>
              <a:rPr lang="en-US" sz="1600" dirty="0"/>
              <a:t>    always@(</a:t>
            </a:r>
            <a:r>
              <a:rPr lang="en-US" sz="1600" dirty="0" err="1"/>
              <a:t>posedge</a:t>
            </a:r>
            <a:r>
              <a:rPr lang="en-US" sz="1600" dirty="0"/>
              <a:t> </a:t>
            </a:r>
            <a:r>
              <a:rPr lang="en-US" sz="1600" dirty="0" err="1"/>
              <a:t>clk</a:t>
            </a:r>
            <a:r>
              <a:rPr lang="en-US" sz="1600" dirty="0"/>
              <a:t> or </a:t>
            </a:r>
            <a:r>
              <a:rPr lang="en-US" sz="1600" dirty="0" err="1"/>
              <a:t>posedge</a:t>
            </a:r>
            <a:r>
              <a:rPr lang="en-US" sz="1600" dirty="0"/>
              <a:t> reset)</a:t>
            </a:r>
          </a:p>
          <a:p>
            <a:r>
              <a:rPr lang="en-US" sz="1600" dirty="0"/>
              <a:t>        begin</a:t>
            </a:r>
          </a:p>
          <a:p>
            <a:r>
              <a:rPr lang="en-US" sz="1600" dirty="0"/>
              <a:t>            if(reset)</a:t>
            </a:r>
          </a:p>
          <a:p>
            <a:r>
              <a:rPr lang="en-US" sz="1600" dirty="0"/>
              <a:t>                PS &lt;= S0;   </a:t>
            </a:r>
          </a:p>
          <a:p>
            <a:r>
              <a:rPr lang="en-US" sz="1600" dirty="0"/>
              <a:t>            else    </a:t>
            </a:r>
          </a:p>
          <a:p>
            <a:r>
              <a:rPr lang="en-US" sz="1600" dirty="0"/>
              <a:t>                PS &lt;= NS ;</a:t>
            </a:r>
          </a:p>
          <a:p>
            <a:r>
              <a:rPr lang="en-US" sz="1600" dirty="0"/>
              <a:t>        end             </a:t>
            </a:r>
          </a:p>
          <a:p>
            <a:endParaRPr lang="en-US" sz="1600" dirty="0"/>
          </a:p>
          <a:p>
            <a:r>
              <a:rPr lang="en-US" sz="1600" dirty="0"/>
              <a:t>    always@(PS or </a:t>
            </a:r>
            <a:r>
              <a:rPr lang="en-US" sz="1600" dirty="0" err="1"/>
              <a:t>P1</a:t>
            </a:r>
            <a:r>
              <a:rPr lang="en-US" sz="1600" dirty="0"/>
              <a:t>)</a:t>
            </a:r>
          </a:p>
          <a:p>
            <a:r>
              <a:rPr lang="en-US" sz="1600" dirty="0"/>
              <a:t>        begin </a:t>
            </a:r>
          </a:p>
          <a:p>
            <a:r>
              <a:rPr lang="en-US" sz="1600" dirty="0"/>
              <a:t>            </a:t>
            </a:r>
          </a:p>
          <a:p>
            <a:r>
              <a:rPr lang="en-US" sz="1600" dirty="0"/>
              <a:t>            case(PS)</a:t>
            </a:r>
          </a:p>
          <a:p>
            <a:endParaRPr lang="en-US" sz="1600" dirty="0"/>
          </a:p>
          <a:p>
            <a:r>
              <a:rPr lang="en-US" sz="1600" dirty="0"/>
              <a:t>    </a:t>
            </a:r>
          </a:p>
        </p:txBody>
      </p:sp>
      <p:sp>
        <p:nvSpPr>
          <p:cNvPr id="6" name="TextBox 5">
            <a:extLst>
              <a:ext uri="{FF2B5EF4-FFF2-40B4-BE49-F238E27FC236}">
                <a16:creationId xmlns:a16="http://schemas.microsoft.com/office/drawing/2014/main" id="{6211F63E-30DD-6045-9C25-EFFB520CDA30}"/>
              </a:ext>
            </a:extLst>
          </p:cNvPr>
          <p:cNvSpPr txBox="1"/>
          <p:nvPr/>
        </p:nvSpPr>
        <p:spPr>
          <a:xfrm>
            <a:off x="4964698" y="669868"/>
            <a:ext cx="3066381" cy="6001643"/>
          </a:xfrm>
          <a:prstGeom prst="rect">
            <a:avLst/>
          </a:prstGeom>
          <a:noFill/>
        </p:spPr>
        <p:txBody>
          <a:bodyPr wrap="square" rtlCol="0">
            <a:spAutoFit/>
          </a:bodyPr>
          <a:lstStyle/>
          <a:p>
            <a:r>
              <a:rPr lang="en-US" sz="1600" dirty="0"/>
              <a:t>              S0 : begin </a:t>
            </a:r>
          </a:p>
          <a:p>
            <a:r>
              <a:rPr lang="en-US" sz="1600" dirty="0"/>
              <a:t>                            z = 0 ;</a:t>
            </a:r>
          </a:p>
          <a:p>
            <a:r>
              <a:rPr lang="en-US" sz="1600" dirty="0"/>
              <a:t>                            if (P1)</a:t>
            </a:r>
          </a:p>
          <a:p>
            <a:r>
              <a:rPr lang="en-US" sz="1600" dirty="0"/>
              <a:t>                            NS = S1;</a:t>
            </a:r>
          </a:p>
          <a:p>
            <a:r>
              <a:rPr lang="en-US" sz="1600" dirty="0"/>
              <a:t>                            else </a:t>
            </a:r>
          </a:p>
          <a:p>
            <a:r>
              <a:rPr lang="en-US" sz="1600" dirty="0"/>
              <a:t>	        NS = S0;</a:t>
            </a:r>
          </a:p>
          <a:p>
            <a:r>
              <a:rPr lang="en-US" sz="1600" dirty="0"/>
              <a:t>                            end</a:t>
            </a:r>
          </a:p>
          <a:p>
            <a:r>
              <a:rPr lang="en-US" sz="1600" dirty="0"/>
              <a:t>                S1 : begin </a:t>
            </a:r>
          </a:p>
          <a:p>
            <a:r>
              <a:rPr lang="en-US" sz="1600" dirty="0"/>
              <a:t>                            if (!</a:t>
            </a:r>
            <a:r>
              <a:rPr lang="en-US" sz="1600" dirty="0" err="1"/>
              <a:t>P1</a:t>
            </a:r>
            <a:r>
              <a:rPr lang="en-US" sz="1600" dirty="0"/>
              <a:t>)</a:t>
            </a:r>
          </a:p>
          <a:p>
            <a:r>
              <a:rPr lang="en-US" sz="1600" dirty="0"/>
              <a:t>                            NS = S2;</a:t>
            </a:r>
          </a:p>
          <a:p>
            <a:r>
              <a:rPr lang="en-US" sz="1600" dirty="0"/>
              <a:t>                            else </a:t>
            </a:r>
          </a:p>
          <a:p>
            <a:r>
              <a:rPr lang="en-US" sz="1600" dirty="0"/>
              <a:t>	        NS = S1;</a:t>
            </a:r>
          </a:p>
          <a:p>
            <a:r>
              <a:rPr lang="en-US" sz="1600" dirty="0"/>
              <a:t>                            end</a:t>
            </a:r>
          </a:p>
          <a:p>
            <a:r>
              <a:rPr lang="en-US" sz="1600" dirty="0"/>
              <a:t>                        end</a:t>
            </a:r>
          </a:p>
          <a:p>
            <a:r>
              <a:rPr lang="en-US" sz="1600" dirty="0"/>
              <a:t>                S2 : begin </a:t>
            </a:r>
          </a:p>
          <a:p>
            <a:r>
              <a:rPr lang="en-US" sz="1600" dirty="0"/>
              <a:t>                            ??</a:t>
            </a:r>
          </a:p>
          <a:p>
            <a:r>
              <a:rPr lang="en-US" sz="1600" dirty="0"/>
              <a:t>                        end </a:t>
            </a:r>
          </a:p>
          <a:p>
            <a:r>
              <a:rPr lang="en-US" sz="1600" dirty="0"/>
              <a:t>                S3 : begin </a:t>
            </a:r>
          </a:p>
          <a:p>
            <a:r>
              <a:rPr lang="en-US" sz="1600" dirty="0"/>
              <a:t>                             ??</a:t>
            </a:r>
          </a:p>
          <a:p>
            <a:r>
              <a:rPr lang="en-US" sz="1600" dirty="0"/>
              <a:t>                        end</a:t>
            </a:r>
          </a:p>
          <a:p>
            <a:r>
              <a:rPr lang="en-US" sz="1600" dirty="0"/>
              <a:t>            </a:t>
            </a:r>
            <a:r>
              <a:rPr lang="en-US" sz="1600" dirty="0" err="1"/>
              <a:t>endcase</a:t>
            </a:r>
            <a:endParaRPr lang="en-US" sz="1600" dirty="0"/>
          </a:p>
          <a:p>
            <a:r>
              <a:rPr lang="en-US" sz="1600" dirty="0"/>
              <a:t>        end</a:t>
            </a:r>
          </a:p>
          <a:p>
            <a:endParaRPr lang="en-US" sz="1600" dirty="0"/>
          </a:p>
          <a:p>
            <a:endParaRPr lang="en-US" sz="1600" dirty="0"/>
          </a:p>
        </p:txBody>
      </p:sp>
      <p:sp>
        <p:nvSpPr>
          <p:cNvPr id="7" name="Title 1">
            <a:extLst>
              <a:ext uri="{FF2B5EF4-FFF2-40B4-BE49-F238E27FC236}">
                <a16:creationId xmlns:a16="http://schemas.microsoft.com/office/drawing/2014/main" id="{BCDA84B4-843E-6017-FFC5-88A88AB63DF8}"/>
              </a:ext>
            </a:extLst>
          </p:cNvPr>
          <p:cNvSpPr>
            <a:spLocks noGrp="1"/>
          </p:cNvSpPr>
          <p:nvPr>
            <p:ph type="title"/>
          </p:nvPr>
        </p:nvSpPr>
        <p:spPr>
          <a:xfrm>
            <a:off x="44450" y="-238125"/>
            <a:ext cx="10515600" cy="1325563"/>
          </a:xfrm>
        </p:spPr>
        <p:txBody>
          <a:bodyPr/>
          <a:lstStyle/>
          <a:p>
            <a:r>
              <a:rPr lang="en-US" dirty="0">
                <a:latin typeface="Times New Roman" panose="02020603050405020304" pitchFamily="18" charset="0"/>
                <a:cs typeface="Times New Roman" panose="02020603050405020304" pitchFamily="18" charset="0"/>
              </a:rPr>
              <a:t>Verilog Code(1011)-Moore- </a:t>
            </a:r>
            <a:r>
              <a:rPr lang="en-US" dirty="0">
                <a:solidFill>
                  <a:srgbClr val="FF0000"/>
                </a:solidFill>
                <a:latin typeface="Times New Roman" panose="02020603050405020304" pitchFamily="18" charset="0"/>
                <a:cs typeface="Times New Roman" panose="02020603050405020304" pitchFamily="18" charset="0"/>
              </a:rPr>
              <a:t>1 input</a:t>
            </a:r>
          </a:p>
        </p:txBody>
      </p:sp>
      <p:sp>
        <p:nvSpPr>
          <p:cNvPr id="2" name="TextBox 1">
            <a:extLst>
              <a:ext uri="{FF2B5EF4-FFF2-40B4-BE49-F238E27FC236}">
                <a16:creationId xmlns:a16="http://schemas.microsoft.com/office/drawing/2014/main" id="{55283DB0-85D4-F520-635F-8AA18FFA873D}"/>
              </a:ext>
            </a:extLst>
          </p:cNvPr>
          <p:cNvSpPr txBox="1"/>
          <p:nvPr/>
        </p:nvSpPr>
        <p:spPr>
          <a:xfrm>
            <a:off x="8223584" y="938463"/>
            <a:ext cx="3483142" cy="3693319"/>
          </a:xfrm>
          <a:prstGeom prst="rect">
            <a:avLst/>
          </a:prstGeom>
          <a:noFill/>
        </p:spPr>
        <p:txBody>
          <a:bodyPr wrap="square" rtlCol="0">
            <a:spAutoFit/>
          </a:bodyPr>
          <a:lstStyle/>
          <a:p>
            <a:r>
              <a:rPr lang="en-US" dirty="0"/>
              <a:t>always @ (</a:t>
            </a:r>
            <a:r>
              <a:rPr lang="en-US" sz="1800" dirty="0"/>
              <a:t>PS</a:t>
            </a:r>
            <a:r>
              <a:rPr lang="en-US" dirty="0"/>
              <a:t>)</a:t>
            </a:r>
          </a:p>
          <a:p>
            <a:r>
              <a:rPr lang="en-US" dirty="0"/>
              <a:t>begin</a:t>
            </a:r>
          </a:p>
          <a:p>
            <a:r>
              <a:rPr lang="en-US" dirty="0"/>
              <a:t>    case (PS)</a:t>
            </a:r>
          </a:p>
          <a:p>
            <a:r>
              <a:rPr lang="en-US" dirty="0"/>
              <a:t>        S0 : z = 0 ;</a:t>
            </a:r>
          </a:p>
          <a:p>
            <a:r>
              <a:rPr lang="en-US" dirty="0"/>
              <a:t>        S1 : z = 0 ;</a:t>
            </a:r>
          </a:p>
          <a:p>
            <a:r>
              <a:rPr lang="en-US" dirty="0"/>
              <a:t>        S2 : z = 0 ;</a:t>
            </a:r>
          </a:p>
          <a:p>
            <a:r>
              <a:rPr lang="en-US" dirty="0"/>
              <a:t>        S3 :  	z = 1 ;</a:t>
            </a:r>
          </a:p>
          <a:p>
            <a:r>
              <a:rPr lang="en-US" dirty="0"/>
              <a:t>	end</a:t>
            </a:r>
          </a:p>
          <a:p>
            <a:r>
              <a:rPr lang="en-US" dirty="0"/>
              <a:t>         </a:t>
            </a:r>
          </a:p>
          <a:p>
            <a:r>
              <a:rPr lang="en-US" dirty="0"/>
              <a:t>    </a:t>
            </a:r>
            <a:r>
              <a:rPr lang="en-US" dirty="0" err="1"/>
              <a:t>endcase</a:t>
            </a:r>
            <a:endParaRPr lang="en-US" dirty="0"/>
          </a:p>
          <a:p>
            <a:r>
              <a:rPr lang="en-US" dirty="0"/>
              <a:t>end</a:t>
            </a:r>
          </a:p>
          <a:p>
            <a:r>
              <a:rPr lang="en-US" sz="1800" dirty="0" err="1"/>
              <a:t>endmodule</a:t>
            </a:r>
            <a:endParaRPr lang="en-US" sz="1800" dirty="0"/>
          </a:p>
          <a:p>
            <a:endParaRPr lang="en-US" dirty="0"/>
          </a:p>
        </p:txBody>
      </p:sp>
    </p:spTree>
    <p:extLst>
      <p:ext uri="{BB962C8B-B14F-4D97-AF65-F5344CB8AC3E}">
        <p14:creationId xmlns:p14="http://schemas.microsoft.com/office/powerpoint/2010/main" val="1970130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FC60-9AFE-2EF1-9B90-747B6D13FD0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Debouncing a Pushbutton</a:t>
            </a:r>
          </a:p>
        </p:txBody>
      </p:sp>
      <p:pic>
        <p:nvPicPr>
          <p:cNvPr id="5" name="Picture 4">
            <a:extLst>
              <a:ext uri="{FF2B5EF4-FFF2-40B4-BE49-F238E27FC236}">
                <a16:creationId xmlns:a16="http://schemas.microsoft.com/office/drawing/2014/main" id="{A68D594D-CE6B-AABD-2383-3D7B32EBAE66}"/>
              </a:ext>
            </a:extLst>
          </p:cNvPr>
          <p:cNvPicPr>
            <a:picLocks noChangeAspect="1"/>
          </p:cNvPicPr>
          <p:nvPr/>
        </p:nvPicPr>
        <p:blipFill>
          <a:blip r:embed="rId2"/>
          <a:stretch>
            <a:fillRect/>
          </a:stretch>
        </p:blipFill>
        <p:spPr>
          <a:xfrm>
            <a:off x="1167858" y="1630660"/>
            <a:ext cx="8039513" cy="4667490"/>
          </a:xfrm>
          <a:prstGeom prst="rect">
            <a:avLst/>
          </a:prstGeom>
        </p:spPr>
      </p:pic>
    </p:spTree>
    <p:extLst>
      <p:ext uri="{BB962C8B-B14F-4D97-AF65-F5344CB8AC3E}">
        <p14:creationId xmlns:p14="http://schemas.microsoft.com/office/powerpoint/2010/main" val="938640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8CEB-A18B-E4B7-93B1-AEF07FA199C3}"/>
              </a:ext>
            </a:extLst>
          </p:cNvPr>
          <p:cNvSpPr>
            <a:spLocks noGrp="1"/>
          </p:cNvSpPr>
          <p:nvPr>
            <p:ph type="title"/>
          </p:nvPr>
        </p:nvSpPr>
        <p:spPr/>
        <p:txBody>
          <a:bodyPr/>
          <a:lstStyle/>
          <a:p>
            <a:r>
              <a:rPr lang="en-US" dirty="0"/>
              <a:t>(1100) sequence with a Moore machine</a:t>
            </a:r>
          </a:p>
        </p:txBody>
      </p:sp>
      <p:sp>
        <p:nvSpPr>
          <p:cNvPr id="3" name="Content Placeholder 2">
            <a:extLst>
              <a:ext uri="{FF2B5EF4-FFF2-40B4-BE49-F238E27FC236}">
                <a16:creationId xmlns:a16="http://schemas.microsoft.com/office/drawing/2014/main" id="{314B1319-0413-60C9-9F4C-30BA38BFC91C}"/>
              </a:ext>
            </a:extLst>
          </p:cNvPr>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B65EFD6-D199-572B-14BB-FFCE21582AC8}"/>
                  </a:ext>
                </a:extLst>
              </p14:cNvPr>
              <p14:cNvContentPartPr/>
              <p14:nvPr/>
            </p14:nvContentPartPr>
            <p14:xfrm>
              <a:off x="2496221" y="2575525"/>
              <a:ext cx="810360" cy="1005120"/>
            </p14:xfrm>
          </p:contentPart>
        </mc:Choice>
        <mc:Fallback>
          <p:pic>
            <p:nvPicPr>
              <p:cNvPr id="4" name="Ink 3">
                <a:extLst>
                  <a:ext uri="{FF2B5EF4-FFF2-40B4-BE49-F238E27FC236}">
                    <a16:creationId xmlns:a16="http://schemas.microsoft.com/office/drawing/2014/main" id="{8B65EFD6-D199-572B-14BB-FFCE21582AC8}"/>
                  </a:ext>
                </a:extLst>
              </p:cNvPr>
              <p:cNvPicPr/>
              <p:nvPr/>
            </p:nvPicPr>
            <p:blipFill>
              <a:blip r:embed="rId3"/>
              <a:stretch>
                <a:fillRect/>
              </a:stretch>
            </p:blipFill>
            <p:spPr>
              <a:xfrm>
                <a:off x="2487581" y="2566885"/>
                <a:ext cx="828000" cy="1022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5B9DA40-8D14-D871-2D0C-5DA7A55BAE4A}"/>
                  </a:ext>
                </a:extLst>
              </p14:cNvPr>
              <p14:cNvContentPartPr/>
              <p14:nvPr/>
            </p14:nvContentPartPr>
            <p14:xfrm>
              <a:off x="4612661" y="2549245"/>
              <a:ext cx="857160" cy="992520"/>
            </p14:xfrm>
          </p:contentPart>
        </mc:Choice>
        <mc:Fallback>
          <p:pic>
            <p:nvPicPr>
              <p:cNvPr id="5" name="Ink 4">
                <a:extLst>
                  <a:ext uri="{FF2B5EF4-FFF2-40B4-BE49-F238E27FC236}">
                    <a16:creationId xmlns:a16="http://schemas.microsoft.com/office/drawing/2014/main" id="{F5B9DA40-8D14-D871-2D0C-5DA7A55BAE4A}"/>
                  </a:ext>
                </a:extLst>
              </p:cNvPr>
              <p:cNvPicPr/>
              <p:nvPr/>
            </p:nvPicPr>
            <p:blipFill>
              <a:blip r:embed="rId5"/>
              <a:stretch>
                <a:fillRect/>
              </a:stretch>
            </p:blipFill>
            <p:spPr>
              <a:xfrm>
                <a:off x="4604021" y="2540605"/>
                <a:ext cx="874800" cy="1010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DA85DCD-94C9-51BA-FFF8-2C99B75C5A93}"/>
                  </a:ext>
                </a:extLst>
              </p14:cNvPr>
              <p14:cNvContentPartPr/>
              <p14:nvPr/>
            </p14:nvContentPartPr>
            <p14:xfrm>
              <a:off x="6671861" y="2363485"/>
              <a:ext cx="883800" cy="1175760"/>
            </p14:xfrm>
          </p:contentPart>
        </mc:Choice>
        <mc:Fallback>
          <p:pic>
            <p:nvPicPr>
              <p:cNvPr id="6" name="Ink 5">
                <a:extLst>
                  <a:ext uri="{FF2B5EF4-FFF2-40B4-BE49-F238E27FC236}">
                    <a16:creationId xmlns:a16="http://schemas.microsoft.com/office/drawing/2014/main" id="{0DA85DCD-94C9-51BA-FFF8-2C99B75C5A93}"/>
                  </a:ext>
                </a:extLst>
              </p:cNvPr>
              <p:cNvPicPr/>
              <p:nvPr/>
            </p:nvPicPr>
            <p:blipFill>
              <a:blip r:embed="rId7"/>
              <a:stretch>
                <a:fillRect/>
              </a:stretch>
            </p:blipFill>
            <p:spPr>
              <a:xfrm>
                <a:off x="6663221" y="2354845"/>
                <a:ext cx="901440" cy="1193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068C1BDF-DAEB-11B5-3FCE-531C15CD3B63}"/>
                  </a:ext>
                </a:extLst>
              </p14:cNvPr>
              <p14:cNvContentPartPr/>
              <p14:nvPr/>
            </p14:nvContentPartPr>
            <p14:xfrm>
              <a:off x="8580581" y="2332165"/>
              <a:ext cx="734400" cy="975600"/>
            </p14:xfrm>
          </p:contentPart>
        </mc:Choice>
        <mc:Fallback>
          <p:pic>
            <p:nvPicPr>
              <p:cNvPr id="7" name="Ink 6">
                <a:extLst>
                  <a:ext uri="{FF2B5EF4-FFF2-40B4-BE49-F238E27FC236}">
                    <a16:creationId xmlns:a16="http://schemas.microsoft.com/office/drawing/2014/main" id="{068C1BDF-DAEB-11B5-3FCE-531C15CD3B63}"/>
                  </a:ext>
                </a:extLst>
              </p:cNvPr>
              <p:cNvPicPr/>
              <p:nvPr/>
            </p:nvPicPr>
            <p:blipFill>
              <a:blip r:embed="rId9"/>
              <a:stretch>
                <a:fillRect/>
              </a:stretch>
            </p:blipFill>
            <p:spPr>
              <a:xfrm>
                <a:off x="8571941" y="2323165"/>
                <a:ext cx="752040" cy="993240"/>
              </a:xfrm>
              <a:prstGeom prst="rect">
                <a:avLst/>
              </a:prstGeom>
            </p:spPr>
          </p:pic>
        </mc:Fallback>
      </mc:AlternateContent>
      <p:grpSp>
        <p:nvGrpSpPr>
          <p:cNvPr id="33" name="Group 32">
            <a:extLst>
              <a:ext uri="{FF2B5EF4-FFF2-40B4-BE49-F238E27FC236}">
                <a16:creationId xmlns:a16="http://schemas.microsoft.com/office/drawing/2014/main" id="{5D329EAA-36E9-5AF0-010E-7953C7F49CAA}"/>
              </a:ext>
            </a:extLst>
          </p:cNvPr>
          <p:cNvGrpSpPr/>
          <p:nvPr/>
        </p:nvGrpSpPr>
        <p:grpSpPr>
          <a:xfrm>
            <a:off x="2750741" y="2717725"/>
            <a:ext cx="421560" cy="588600"/>
            <a:chOff x="2750741" y="2717725"/>
            <a:chExt cx="421560" cy="588600"/>
          </a:xfrm>
        </p:grpSpPr>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1E76586E-3AC3-022B-1B47-A58ECF0CDD5B}"/>
                    </a:ext>
                  </a:extLst>
                </p14:cNvPr>
                <p14:cNvContentPartPr/>
                <p14:nvPr/>
              </p14:nvContentPartPr>
              <p14:xfrm>
                <a:off x="2750741" y="2717725"/>
                <a:ext cx="214920" cy="370440"/>
              </p14:xfrm>
            </p:contentPart>
          </mc:Choice>
          <mc:Fallback>
            <p:pic>
              <p:nvPicPr>
                <p:cNvPr id="8" name="Ink 7">
                  <a:extLst>
                    <a:ext uri="{FF2B5EF4-FFF2-40B4-BE49-F238E27FC236}">
                      <a16:creationId xmlns:a16="http://schemas.microsoft.com/office/drawing/2014/main" id="{1E76586E-3AC3-022B-1B47-A58ECF0CDD5B}"/>
                    </a:ext>
                  </a:extLst>
                </p:cNvPr>
                <p:cNvPicPr/>
                <p:nvPr/>
              </p:nvPicPr>
              <p:blipFill>
                <a:blip r:embed="rId11"/>
                <a:stretch>
                  <a:fillRect/>
                </a:stretch>
              </p:blipFill>
              <p:spPr>
                <a:xfrm>
                  <a:off x="2741741" y="2708725"/>
                  <a:ext cx="23256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B99B7483-EC76-8171-01E5-3B78FAA8AC52}"/>
                    </a:ext>
                  </a:extLst>
                </p14:cNvPr>
                <p14:cNvContentPartPr/>
                <p14:nvPr/>
              </p14:nvContentPartPr>
              <p14:xfrm>
                <a:off x="2980781" y="2897365"/>
                <a:ext cx="181440" cy="222840"/>
              </p14:xfrm>
            </p:contentPart>
          </mc:Choice>
          <mc:Fallback>
            <p:pic>
              <p:nvPicPr>
                <p:cNvPr id="9" name="Ink 8">
                  <a:extLst>
                    <a:ext uri="{FF2B5EF4-FFF2-40B4-BE49-F238E27FC236}">
                      <a16:creationId xmlns:a16="http://schemas.microsoft.com/office/drawing/2014/main" id="{B99B7483-EC76-8171-01E5-3B78FAA8AC52}"/>
                    </a:ext>
                  </a:extLst>
                </p:cNvPr>
                <p:cNvPicPr/>
                <p:nvPr/>
              </p:nvPicPr>
              <p:blipFill>
                <a:blip r:embed="rId13"/>
                <a:stretch>
                  <a:fillRect/>
                </a:stretch>
              </p:blipFill>
              <p:spPr>
                <a:xfrm>
                  <a:off x="2972141" y="2888365"/>
                  <a:ext cx="1990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4" name="Ink 23">
                  <a:extLst>
                    <a:ext uri="{FF2B5EF4-FFF2-40B4-BE49-F238E27FC236}">
                      <a16:creationId xmlns:a16="http://schemas.microsoft.com/office/drawing/2014/main" id="{F97C54D5-D56F-82C0-B3DB-43673BE67F32}"/>
                    </a:ext>
                  </a:extLst>
                </p14:cNvPr>
                <p14:cNvContentPartPr/>
                <p14:nvPr/>
              </p14:nvContentPartPr>
              <p14:xfrm>
                <a:off x="2752541" y="3168445"/>
                <a:ext cx="419760" cy="137880"/>
              </p14:xfrm>
            </p:contentPart>
          </mc:Choice>
          <mc:Fallback>
            <p:pic>
              <p:nvPicPr>
                <p:cNvPr id="24" name="Ink 23">
                  <a:extLst>
                    <a:ext uri="{FF2B5EF4-FFF2-40B4-BE49-F238E27FC236}">
                      <a16:creationId xmlns:a16="http://schemas.microsoft.com/office/drawing/2014/main" id="{F97C54D5-D56F-82C0-B3DB-43673BE67F32}"/>
                    </a:ext>
                  </a:extLst>
                </p:cNvPr>
                <p:cNvPicPr/>
                <p:nvPr/>
              </p:nvPicPr>
              <p:blipFill>
                <a:blip r:embed="rId15"/>
                <a:stretch>
                  <a:fillRect/>
                </a:stretch>
              </p:blipFill>
              <p:spPr>
                <a:xfrm>
                  <a:off x="2743901" y="3159445"/>
                  <a:ext cx="437400" cy="155520"/>
                </a:xfrm>
                <a:prstGeom prst="rect">
                  <a:avLst/>
                </a:prstGeom>
              </p:spPr>
            </p:pic>
          </mc:Fallback>
        </mc:AlternateContent>
      </p:grpSp>
      <p:grpSp>
        <p:nvGrpSpPr>
          <p:cNvPr id="32" name="Group 31">
            <a:extLst>
              <a:ext uri="{FF2B5EF4-FFF2-40B4-BE49-F238E27FC236}">
                <a16:creationId xmlns:a16="http://schemas.microsoft.com/office/drawing/2014/main" id="{0A6A6951-5CA4-23E8-81E1-7B9A6B7DE591}"/>
              </a:ext>
            </a:extLst>
          </p:cNvPr>
          <p:cNvGrpSpPr/>
          <p:nvPr/>
        </p:nvGrpSpPr>
        <p:grpSpPr>
          <a:xfrm>
            <a:off x="4742981" y="2640325"/>
            <a:ext cx="682560" cy="496440"/>
            <a:chOff x="4742981" y="2640325"/>
            <a:chExt cx="682560" cy="496440"/>
          </a:xfrm>
        </p:grpSpPr>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E847BB17-3EA2-2663-2B33-17539103BA1F}"/>
                    </a:ext>
                  </a:extLst>
                </p14:cNvPr>
                <p14:cNvContentPartPr/>
                <p14:nvPr/>
              </p14:nvContentPartPr>
              <p14:xfrm>
                <a:off x="4769981" y="2640325"/>
                <a:ext cx="215640" cy="349200"/>
              </p14:xfrm>
            </p:contentPart>
          </mc:Choice>
          <mc:Fallback>
            <p:pic>
              <p:nvPicPr>
                <p:cNvPr id="11" name="Ink 10">
                  <a:extLst>
                    <a:ext uri="{FF2B5EF4-FFF2-40B4-BE49-F238E27FC236}">
                      <a16:creationId xmlns:a16="http://schemas.microsoft.com/office/drawing/2014/main" id="{E847BB17-3EA2-2663-2B33-17539103BA1F}"/>
                    </a:ext>
                  </a:extLst>
                </p:cNvPr>
                <p:cNvPicPr/>
                <p:nvPr/>
              </p:nvPicPr>
              <p:blipFill>
                <a:blip r:embed="rId17"/>
                <a:stretch>
                  <a:fillRect/>
                </a:stretch>
              </p:blipFill>
              <p:spPr>
                <a:xfrm>
                  <a:off x="4760981" y="2631685"/>
                  <a:ext cx="23328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7173E1BE-A102-68E2-0727-889A94513683}"/>
                    </a:ext>
                  </a:extLst>
                </p14:cNvPr>
                <p14:cNvContentPartPr/>
                <p14:nvPr/>
              </p14:nvContentPartPr>
              <p14:xfrm>
                <a:off x="5056541" y="2804845"/>
                <a:ext cx="51120" cy="292680"/>
              </p14:xfrm>
            </p:contentPart>
          </mc:Choice>
          <mc:Fallback>
            <p:pic>
              <p:nvPicPr>
                <p:cNvPr id="12" name="Ink 11">
                  <a:extLst>
                    <a:ext uri="{FF2B5EF4-FFF2-40B4-BE49-F238E27FC236}">
                      <a16:creationId xmlns:a16="http://schemas.microsoft.com/office/drawing/2014/main" id="{7173E1BE-A102-68E2-0727-889A94513683}"/>
                    </a:ext>
                  </a:extLst>
                </p:cNvPr>
                <p:cNvPicPr/>
                <p:nvPr/>
              </p:nvPicPr>
              <p:blipFill>
                <a:blip r:embed="rId19"/>
                <a:stretch>
                  <a:fillRect/>
                </a:stretch>
              </p:blipFill>
              <p:spPr>
                <a:xfrm>
                  <a:off x="5047541" y="2795845"/>
                  <a:ext cx="687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5" name="Ink 24">
                  <a:extLst>
                    <a:ext uri="{FF2B5EF4-FFF2-40B4-BE49-F238E27FC236}">
                      <a16:creationId xmlns:a16="http://schemas.microsoft.com/office/drawing/2014/main" id="{BF6B89AE-CBE4-58ED-6CC4-3FB4349CB3C4}"/>
                    </a:ext>
                  </a:extLst>
                </p14:cNvPr>
                <p14:cNvContentPartPr/>
                <p14:nvPr/>
              </p14:nvContentPartPr>
              <p14:xfrm>
                <a:off x="4742981" y="2996005"/>
                <a:ext cx="682560" cy="140760"/>
              </p14:xfrm>
            </p:contentPart>
          </mc:Choice>
          <mc:Fallback>
            <p:pic>
              <p:nvPicPr>
                <p:cNvPr id="25" name="Ink 24">
                  <a:extLst>
                    <a:ext uri="{FF2B5EF4-FFF2-40B4-BE49-F238E27FC236}">
                      <a16:creationId xmlns:a16="http://schemas.microsoft.com/office/drawing/2014/main" id="{BF6B89AE-CBE4-58ED-6CC4-3FB4349CB3C4}"/>
                    </a:ext>
                  </a:extLst>
                </p:cNvPr>
                <p:cNvPicPr/>
                <p:nvPr/>
              </p:nvPicPr>
              <p:blipFill>
                <a:blip r:embed="rId21"/>
                <a:stretch>
                  <a:fillRect/>
                </a:stretch>
              </p:blipFill>
              <p:spPr>
                <a:xfrm>
                  <a:off x="4734341" y="2987005"/>
                  <a:ext cx="700200" cy="158400"/>
                </a:xfrm>
                <a:prstGeom prst="rect">
                  <a:avLst/>
                </a:prstGeom>
              </p:spPr>
            </p:pic>
          </mc:Fallback>
        </mc:AlternateContent>
      </p:grpSp>
      <p:grpSp>
        <p:nvGrpSpPr>
          <p:cNvPr id="31" name="Group 30">
            <a:extLst>
              <a:ext uri="{FF2B5EF4-FFF2-40B4-BE49-F238E27FC236}">
                <a16:creationId xmlns:a16="http://schemas.microsoft.com/office/drawing/2014/main" id="{C1A5C453-5B51-8AC0-CA00-96E6D4A31BA6}"/>
              </a:ext>
            </a:extLst>
          </p:cNvPr>
          <p:cNvGrpSpPr/>
          <p:nvPr/>
        </p:nvGrpSpPr>
        <p:grpSpPr>
          <a:xfrm>
            <a:off x="6871301" y="2462125"/>
            <a:ext cx="713160" cy="567000"/>
            <a:chOff x="6871301" y="2462125"/>
            <a:chExt cx="713160" cy="567000"/>
          </a:xfrm>
        </p:grpSpPr>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DBDC82A1-5791-F607-C887-504C546E253F}"/>
                    </a:ext>
                  </a:extLst>
                </p14:cNvPr>
                <p14:cNvContentPartPr/>
                <p14:nvPr/>
              </p14:nvContentPartPr>
              <p14:xfrm>
                <a:off x="6946181" y="2462125"/>
                <a:ext cx="212400" cy="368640"/>
              </p14:xfrm>
            </p:contentPart>
          </mc:Choice>
          <mc:Fallback>
            <p:pic>
              <p:nvPicPr>
                <p:cNvPr id="13" name="Ink 12">
                  <a:extLst>
                    <a:ext uri="{FF2B5EF4-FFF2-40B4-BE49-F238E27FC236}">
                      <a16:creationId xmlns:a16="http://schemas.microsoft.com/office/drawing/2014/main" id="{DBDC82A1-5791-F607-C887-504C546E253F}"/>
                    </a:ext>
                  </a:extLst>
                </p:cNvPr>
                <p:cNvPicPr/>
                <p:nvPr/>
              </p:nvPicPr>
              <p:blipFill>
                <a:blip r:embed="rId23"/>
                <a:stretch>
                  <a:fillRect/>
                </a:stretch>
              </p:blipFill>
              <p:spPr>
                <a:xfrm>
                  <a:off x="6937541" y="2453485"/>
                  <a:ext cx="23004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E137CDF9-0F25-621C-4BFD-E57A47716307}"/>
                    </a:ext>
                  </a:extLst>
                </p14:cNvPr>
                <p14:cNvContentPartPr/>
                <p14:nvPr/>
              </p14:nvContentPartPr>
              <p14:xfrm>
                <a:off x="7083701" y="2706925"/>
                <a:ext cx="296640" cy="245520"/>
              </p14:xfrm>
            </p:contentPart>
          </mc:Choice>
          <mc:Fallback>
            <p:pic>
              <p:nvPicPr>
                <p:cNvPr id="14" name="Ink 13">
                  <a:extLst>
                    <a:ext uri="{FF2B5EF4-FFF2-40B4-BE49-F238E27FC236}">
                      <a16:creationId xmlns:a16="http://schemas.microsoft.com/office/drawing/2014/main" id="{E137CDF9-0F25-621C-4BFD-E57A47716307}"/>
                    </a:ext>
                  </a:extLst>
                </p:cNvPr>
                <p:cNvPicPr/>
                <p:nvPr/>
              </p:nvPicPr>
              <p:blipFill>
                <a:blip r:embed="rId25"/>
                <a:stretch>
                  <a:fillRect/>
                </a:stretch>
              </p:blipFill>
              <p:spPr>
                <a:xfrm>
                  <a:off x="7075061" y="2697925"/>
                  <a:ext cx="3142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6" name="Ink 25">
                  <a:extLst>
                    <a:ext uri="{FF2B5EF4-FFF2-40B4-BE49-F238E27FC236}">
                      <a16:creationId xmlns:a16="http://schemas.microsoft.com/office/drawing/2014/main" id="{A7A98A73-DA0E-1A4E-D2EC-A0F5E059F3B2}"/>
                    </a:ext>
                  </a:extLst>
                </p14:cNvPr>
                <p14:cNvContentPartPr/>
                <p14:nvPr/>
              </p14:nvContentPartPr>
              <p14:xfrm>
                <a:off x="6871301" y="2913925"/>
                <a:ext cx="713160" cy="115200"/>
              </p14:xfrm>
            </p:contentPart>
          </mc:Choice>
          <mc:Fallback>
            <p:pic>
              <p:nvPicPr>
                <p:cNvPr id="26" name="Ink 25">
                  <a:extLst>
                    <a:ext uri="{FF2B5EF4-FFF2-40B4-BE49-F238E27FC236}">
                      <a16:creationId xmlns:a16="http://schemas.microsoft.com/office/drawing/2014/main" id="{A7A98A73-DA0E-1A4E-D2EC-A0F5E059F3B2}"/>
                    </a:ext>
                  </a:extLst>
                </p:cNvPr>
                <p:cNvPicPr/>
                <p:nvPr/>
              </p:nvPicPr>
              <p:blipFill>
                <a:blip r:embed="rId27"/>
                <a:stretch>
                  <a:fillRect/>
                </a:stretch>
              </p:blipFill>
              <p:spPr>
                <a:xfrm>
                  <a:off x="6862301" y="2904925"/>
                  <a:ext cx="730800" cy="132840"/>
                </a:xfrm>
                <a:prstGeom prst="rect">
                  <a:avLst/>
                </a:prstGeom>
              </p:spPr>
            </p:pic>
          </mc:Fallback>
        </mc:AlternateContent>
      </p:grpSp>
      <p:grpSp>
        <p:nvGrpSpPr>
          <p:cNvPr id="30" name="Group 29">
            <a:extLst>
              <a:ext uri="{FF2B5EF4-FFF2-40B4-BE49-F238E27FC236}">
                <a16:creationId xmlns:a16="http://schemas.microsoft.com/office/drawing/2014/main" id="{0E1A9872-2C43-38C7-77A5-B5CDA2A28682}"/>
              </a:ext>
            </a:extLst>
          </p:cNvPr>
          <p:cNvGrpSpPr/>
          <p:nvPr/>
        </p:nvGrpSpPr>
        <p:grpSpPr>
          <a:xfrm>
            <a:off x="8626661" y="2264845"/>
            <a:ext cx="902880" cy="591120"/>
            <a:chOff x="8626661" y="2264845"/>
            <a:chExt cx="902880" cy="591120"/>
          </a:xfrm>
        </p:grpSpPr>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AE1165D6-D058-453F-5056-B1A570C12CD2}"/>
                    </a:ext>
                  </a:extLst>
                </p14:cNvPr>
                <p14:cNvContentPartPr/>
                <p14:nvPr/>
              </p14:nvContentPartPr>
              <p14:xfrm>
                <a:off x="8732501" y="2264845"/>
                <a:ext cx="178200" cy="361440"/>
              </p14:xfrm>
            </p:contentPart>
          </mc:Choice>
          <mc:Fallback>
            <p:pic>
              <p:nvPicPr>
                <p:cNvPr id="15" name="Ink 14">
                  <a:extLst>
                    <a:ext uri="{FF2B5EF4-FFF2-40B4-BE49-F238E27FC236}">
                      <a16:creationId xmlns:a16="http://schemas.microsoft.com/office/drawing/2014/main" id="{AE1165D6-D058-453F-5056-B1A570C12CD2}"/>
                    </a:ext>
                  </a:extLst>
                </p:cNvPr>
                <p:cNvPicPr/>
                <p:nvPr/>
              </p:nvPicPr>
              <p:blipFill>
                <a:blip r:embed="rId29"/>
                <a:stretch>
                  <a:fillRect/>
                </a:stretch>
              </p:blipFill>
              <p:spPr>
                <a:xfrm>
                  <a:off x="8723501" y="2255845"/>
                  <a:ext cx="19584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B503908C-A19B-5A8B-56BF-4A694F814498}"/>
                    </a:ext>
                  </a:extLst>
                </p14:cNvPr>
                <p14:cNvContentPartPr/>
                <p14:nvPr/>
              </p14:nvContentPartPr>
              <p14:xfrm>
                <a:off x="8993141" y="2517565"/>
                <a:ext cx="105120" cy="258480"/>
              </p14:xfrm>
            </p:contentPart>
          </mc:Choice>
          <mc:Fallback>
            <p:pic>
              <p:nvPicPr>
                <p:cNvPr id="16" name="Ink 15">
                  <a:extLst>
                    <a:ext uri="{FF2B5EF4-FFF2-40B4-BE49-F238E27FC236}">
                      <a16:creationId xmlns:a16="http://schemas.microsoft.com/office/drawing/2014/main" id="{B503908C-A19B-5A8B-56BF-4A694F814498}"/>
                    </a:ext>
                  </a:extLst>
                </p:cNvPr>
                <p:cNvPicPr/>
                <p:nvPr/>
              </p:nvPicPr>
              <p:blipFill>
                <a:blip r:embed="rId31"/>
                <a:stretch>
                  <a:fillRect/>
                </a:stretch>
              </p:blipFill>
              <p:spPr>
                <a:xfrm>
                  <a:off x="8984141" y="2508565"/>
                  <a:ext cx="12276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Ink 26">
                  <a:extLst>
                    <a:ext uri="{FF2B5EF4-FFF2-40B4-BE49-F238E27FC236}">
                      <a16:creationId xmlns:a16="http://schemas.microsoft.com/office/drawing/2014/main" id="{8B87F7DC-EA54-AF71-51EB-ACAC89D6F1D6}"/>
                    </a:ext>
                  </a:extLst>
                </p14:cNvPr>
                <p14:cNvContentPartPr/>
                <p14:nvPr/>
              </p14:nvContentPartPr>
              <p14:xfrm>
                <a:off x="8626661" y="2645005"/>
                <a:ext cx="902880" cy="210960"/>
              </p14:xfrm>
            </p:contentPart>
          </mc:Choice>
          <mc:Fallback>
            <p:pic>
              <p:nvPicPr>
                <p:cNvPr id="27" name="Ink 26">
                  <a:extLst>
                    <a:ext uri="{FF2B5EF4-FFF2-40B4-BE49-F238E27FC236}">
                      <a16:creationId xmlns:a16="http://schemas.microsoft.com/office/drawing/2014/main" id="{8B87F7DC-EA54-AF71-51EB-ACAC89D6F1D6}"/>
                    </a:ext>
                  </a:extLst>
                </p:cNvPr>
                <p:cNvPicPr/>
                <p:nvPr/>
              </p:nvPicPr>
              <p:blipFill>
                <a:blip r:embed="rId33"/>
                <a:stretch>
                  <a:fillRect/>
                </a:stretch>
              </p:blipFill>
              <p:spPr>
                <a:xfrm>
                  <a:off x="8617661" y="2636005"/>
                  <a:ext cx="920520" cy="228600"/>
                </a:xfrm>
                <a:prstGeom prst="rect">
                  <a:avLst/>
                </a:prstGeom>
              </p:spPr>
            </p:pic>
          </mc:Fallback>
        </mc:AlternateContent>
      </p:grpSp>
      <p:grpSp>
        <p:nvGrpSpPr>
          <p:cNvPr id="29" name="Group 28">
            <a:extLst>
              <a:ext uri="{FF2B5EF4-FFF2-40B4-BE49-F238E27FC236}">
                <a16:creationId xmlns:a16="http://schemas.microsoft.com/office/drawing/2014/main" id="{0AF20F1C-65BE-FCE0-5A83-5002D1386B45}"/>
              </a:ext>
            </a:extLst>
          </p:cNvPr>
          <p:cNvGrpSpPr/>
          <p:nvPr/>
        </p:nvGrpSpPr>
        <p:grpSpPr>
          <a:xfrm>
            <a:off x="10495061" y="2103565"/>
            <a:ext cx="857520" cy="1141920"/>
            <a:chOff x="10495061" y="2103565"/>
            <a:chExt cx="857520" cy="1141920"/>
          </a:xfrm>
        </p:grpSpPr>
        <mc:AlternateContent xmlns:mc="http://schemas.openxmlformats.org/markup-compatibility/2006">
          <mc:Choice xmlns:p14="http://schemas.microsoft.com/office/powerpoint/2010/main" Requires="p14">
            <p:contentPart p14:bwMode="auto" r:id="rId34">
              <p14:nvContentPartPr>
                <p14:cNvPr id="17" name="Ink 16">
                  <a:extLst>
                    <a:ext uri="{FF2B5EF4-FFF2-40B4-BE49-F238E27FC236}">
                      <a16:creationId xmlns:a16="http://schemas.microsoft.com/office/drawing/2014/main" id="{0D149010-A7E0-8D17-8463-490157BDF671}"/>
                    </a:ext>
                  </a:extLst>
                </p14:cNvPr>
                <p14:cNvContentPartPr/>
                <p14:nvPr/>
              </p14:nvContentPartPr>
              <p14:xfrm>
                <a:off x="10536461" y="2103565"/>
                <a:ext cx="816120" cy="1141920"/>
              </p14:xfrm>
            </p:contentPart>
          </mc:Choice>
          <mc:Fallback>
            <p:pic>
              <p:nvPicPr>
                <p:cNvPr id="17" name="Ink 16">
                  <a:extLst>
                    <a:ext uri="{FF2B5EF4-FFF2-40B4-BE49-F238E27FC236}">
                      <a16:creationId xmlns:a16="http://schemas.microsoft.com/office/drawing/2014/main" id="{0D149010-A7E0-8D17-8463-490157BDF671}"/>
                    </a:ext>
                  </a:extLst>
                </p:cNvPr>
                <p:cNvPicPr/>
                <p:nvPr/>
              </p:nvPicPr>
              <p:blipFill>
                <a:blip r:embed="rId35"/>
                <a:stretch>
                  <a:fillRect/>
                </a:stretch>
              </p:blipFill>
              <p:spPr>
                <a:xfrm>
                  <a:off x="10527821" y="2094925"/>
                  <a:ext cx="833760" cy="1159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Ink 17">
                  <a:extLst>
                    <a:ext uri="{FF2B5EF4-FFF2-40B4-BE49-F238E27FC236}">
                      <a16:creationId xmlns:a16="http://schemas.microsoft.com/office/drawing/2014/main" id="{5E67D7C5-6F63-837C-EE3C-13AECB9DA0EF}"/>
                    </a:ext>
                  </a:extLst>
                </p14:cNvPr>
                <p14:cNvContentPartPr/>
                <p14:nvPr/>
              </p14:nvContentPartPr>
              <p14:xfrm>
                <a:off x="10616021" y="2274565"/>
                <a:ext cx="188280" cy="257400"/>
              </p14:xfrm>
            </p:contentPart>
          </mc:Choice>
          <mc:Fallback>
            <p:pic>
              <p:nvPicPr>
                <p:cNvPr id="18" name="Ink 17">
                  <a:extLst>
                    <a:ext uri="{FF2B5EF4-FFF2-40B4-BE49-F238E27FC236}">
                      <a16:creationId xmlns:a16="http://schemas.microsoft.com/office/drawing/2014/main" id="{5E67D7C5-6F63-837C-EE3C-13AECB9DA0EF}"/>
                    </a:ext>
                  </a:extLst>
                </p:cNvPr>
                <p:cNvPicPr/>
                <p:nvPr/>
              </p:nvPicPr>
              <p:blipFill>
                <a:blip r:embed="rId37"/>
                <a:stretch>
                  <a:fillRect/>
                </a:stretch>
              </p:blipFill>
              <p:spPr>
                <a:xfrm>
                  <a:off x="10607021" y="2265565"/>
                  <a:ext cx="2059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Ink 18">
                  <a:extLst>
                    <a:ext uri="{FF2B5EF4-FFF2-40B4-BE49-F238E27FC236}">
                      <a16:creationId xmlns:a16="http://schemas.microsoft.com/office/drawing/2014/main" id="{BB6618A3-6389-5D16-C6C4-1B1D739C6214}"/>
                    </a:ext>
                  </a:extLst>
                </p14:cNvPr>
                <p14:cNvContentPartPr/>
                <p14:nvPr/>
              </p14:nvContentPartPr>
              <p14:xfrm>
                <a:off x="10862261" y="2406685"/>
                <a:ext cx="190080" cy="335880"/>
              </p14:xfrm>
            </p:contentPart>
          </mc:Choice>
          <mc:Fallback>
            <p:pic>
              <p:nvPicPr>
                <p:cNvPr id="19" name="Ink 18">
                  <a:extLst>
                    <a:ext uri="{FF2B5EF4-FFF2-40B4-BE49-F238E27FC236}">
                      <a16:creationId xmlns:a16="http://schemas.microsoft.com/office/drawing/2014/main" id="{BB6618A3-6389-5D16-C6C4-1B1D739C6214}"/>
                    </a:ext>
                  </a:extLst>
                </p:cNvPr>
                <p:cNvPicPr/>
                <p:nvPr/>
              </p:nvPicPr>
              <p:blipFill>
                <a:blip r:embed="rId39"/>
                <a:stretch>
                  <a:fillRect/>
                </a:stretch>
              </p:blipFill>
              <p:spPr>
                <a:xfrm>
                  <a:off x="10853621" y="2397685"/>
                  <a:ext cx="20772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6CE7135B-9485-3C6A-4F22-CC8A74E367CD}"/>
                    </a:ext>
                  </a:extLst>
                </p14:cNvPr>
                <p14:cNvContentPartPr/>
                <p14:nvPr/>
              </p14:nvContentPartPr>
              <p14:xfrm>
                <a:off x="10495061" y="2574085"/>
                <a:ext cx="840960" cy="208080"/>
              </p14:xfrm>
            </p:contentPart>
          </mc:Choice>
          <mc:Fallback>
            <p:pic>
              <p:nvPicPr>
                <p:cNvPr id="28" name="Ink 27">
                  <a:extLst>
                    <a:ext uri="{FF2B5EF4-FFF2-40B4-BE49-F238E27FC236}">
                      <a16:creationId xmlns:a16="http://schemas.microsoft.com/office/drawing/2014/main" id="{6CE7135B-9485-3C6A-4F22-CC8A74E367CD}"/>
                    </a:ext>
                  </a:extLst>
                </p:cNvPr>
                <p:cNvPicPr/>
                <p:nvPr/>
              </p:nvPicPr>
              <p:blipFill>
                <a:blip r:embed="rId41"/>
                <a:stretch>
                  <a:fillRect/>
                </a:stretch>
              </p:blipFill>
              <p:spPr>
                <a:xfrm>
                  <a:off x="10486061" y="2565445"/>
                  <a:ext cx="858600" cy="225720"/>
                </a:xfrm>
                <a:prstGeom prst="rect">
                  <a:avLst/>
                </a:prstGeom>
              </p:spPr>
            </p:pic>
          </mc:Fallback>
        </mc:AlternateContent>
      </p:grpSp>
      <p:grpSp>
        <p:nvGrpSpPr>
          <p:cNvPr id="39" name="Group 38">
            <a:extLst>
              <a:ext uri="{FF2B5EF4-FFF2-40B4-BE49-F238E27FC236}">
                <a16:creationId xmlns:a16="http://schemas.microsoft.com/office/drawing/2014/main" id="{E3E6C66E-3411-14FC-A782-B1DBF5566D81}"/>
              </a:ext>
            </a:extLst>
          </p:cNvPr>
          <p:cNvGrpSpPr/>
          <p:nvPr/>
        </p:nvGrpSpPr>
        <p:grpSpPr>
          <a:xfrm>
            <a:off x="2893301" y="3227845"/>
            <a:ext cx="275400" cy="315000"/>
            <a:chOff x="2893301" y="3227845"/>
            <a:chExt cx="275400" cy="315000"/>
          </a:xfrm>
        </p:grpSpPr>
        <mc:AlternateContent xmlns:mc="http://schemas.openxmlformats.org/markup-compatibility/2006">
          <mc:Choice xmlns:p14="http://schemas.microsoft.com/office/powerpoint/2010/main" Requires="p14">
            <p:contentPart p14:bwMode="auto" r:id="rId42">
              <p14:nvContentPartPr>
                <p14:cNvPr id="34" name="Ink 33">
                  <a:extLst>
                    <a:ext uri="{FF2B5EF4-FFF2-40B4-BE49-F238E27FC236}">
                      <a16:creationId xmlns:a16="http://schemas.microsoft.com/office/drawing/2014/main" id="{B5394A01-63EF-60CC-8B9C-32857230A77B}"/>
                    </a:ext>
                  </a:extLst>
                </p14:cNvPr>
                <p14:cNvContentPartPr/>
                <p14:nvPr/>
              </p14:nvContentPartPr>
              <p14:xfrm>
                <a:off x="3110021" y="3295165"/>
                <a:ext cx="360" cy="360"/>
              </p14:xfrm>
            </p:contentPart>
          </mc:Choice>
          <mc:Fallback>
            <p:pic>
              <p:nvPicPr>
                <p:cNvPr id="34" name="Ink 33">
                  <a:extLst>
                    <a:ext uri="{FF2B5EF4-FFF2-40B4-BE49-F238E27FC236}">
                      <a16:creationId xmlns:a16="http://schemas.microsoft.com/office/drawing/2014/main" id="{B5394A01-63EF-60CC-8B9C-32857230A77B}"/>
                    </a:ext>
                  </a:extLst>
                </p:cNvPr>
                <p:cNvPicPr/>
                <p:nvPr/>
              </p:nvPicPr>
              <p:blipFill>
                <a:blip r:embed="rId43"/>
                <a:stretch>
                  <a:fillRect/>
                </a:stretch>
              </p:blipFill>
              <p:spPr>
                <a:xfrm>
                  <a:off x="3101381" y="328652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5" name="Ink 34">
                  <a:extLst>
                    <a:ext uri="{FF2B5EF4-FFF2-40B4-BE49-F238E27FC236}">
                      <a16:creationId xmlns:a16="http://schemas.microsoft.com/office/drawing/2014/main" id="{4532BB49-3C29-FAC5-18A2-1A02A0B822CF}"/>
                    </a:ext>
                  </a:extLst>
                </p14:cNvPr>
                <p14:cNvContentPartPr/>
                <p14:nvPr/>
              </p14:nvContentPartPr>
              <p14:xfrm>
                <a:off x="2893301" y="3227845"/>
                <a:ext cx="275400" cy="315000"/>
              </p14:xfrm>
            </p:contentPart>
          </mc:Choice>
          <mc:Fallback>
            <p:pic>
              <p:nvPicPr>
                <p:cNvPr id="35" name="Ink 34">
                  <a:extLst>
                    <a:ext uri="{FF2B5EF4-FFF2-40B4-BE49-F238E27FC236}">
                      <a16:creationId xmlns:a16="http://schemas.microsoft.com/office/drawing/2014/main" id="{4532BB49-3C29-FAC5-18A2-1A02A0B822CF}"/>
                    </a:ext>
                  </a:extLst>
                </p:cNvPr>
                <p:cNvPicPr/>
                <p:nvPr/>
              </p:nvPicPr>
              <p:blipFill>
                <a:blip r:embed="rId45"/>
                <a:stretch>
                  <a:fillRect/>
                </a:stretch>
              </p:blipFill>
              <p:spPr>
                <a:xfrm>
                  <a:off x="2884661" y="3218845"/>
                  <a:ext cx="293040" cy="332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36" name="Ink 35">
                <a:extLst>
                  <a:ext uri="{FF2B5EF4-FFF2-40B4-BE49-F238E27FC236}">
                    <a16:creationId xmlns:a16="http://schemas.microsoft.com/office/drawing/2014/main" id="{C107F1EA-5D79-C9FC-31AE-305A1EC59199}"/>
                  </a:ext>
                </a:extLst>
              </p14:cNvPr>
              <p14:cNvContentPartPr/>
              <p14:nvPr/>
            </p14:nvContentPartPr>
            <p14:xfrm>
              <a:off x="5096861" y="3118405"/>
              <a:ext cx="167760" cy="362160"/>
            </p14:xfrm>
          </p:contentPart>
        </mc:Choice>
        <mc:Fallback>
          <p:pic>
            <p:nvPicPr>
              <p:cNvPr id="36" name="Ink 35">
                <a:extLst>
                  <a:ext uri="{FF2B5EF4-FFF2-40B4-BE49-F238E27FC236}">
                    <a16:creationId xmlns:a16="http://schemas.microsoft.com/office/drawing/2014/main" id="{C107F1EA-5D79-C9FC-31AE-305A1EC59199}"/>
                  </a:ext>
                </a:extLst>
              </p:cNvPr>
              <p:cNvPicPr/>
              <p:nvPr/>
            </p:nvPicPr>
            <p:blipFill>
              <a:blip r:embed="rId47"/>
              <a:stretch>
                <a:fillRect/>
              </a:stretch>
            </p:blipFill>
            <p:spPr>
              <a:xfrm>
                <a:off x="5087861" y="3109765"/>
                <a:ext cx="18540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7" name="Ink 36">
                <a:extLst>
                  <a:ext uri="{FF2B5EF4-FFF2-40B4-BE49-F238E27FC236}">
                    <a16:creationId xmlns:a16="http://schemas.microsoft.com/office/drawing/2014/main" id="{93783304-C33A-D35D-8E86-E991E3A810C9}"/>
                  </a:ext>
                </a:extLst>
              </p14:cNvPr>
              <p14:cNvContentPartPr/>
              <p14:nvPr/>
            </p14:nvContentPartPr>
            <p14:xfrm>
              <a:off x="7105661" y="2949565"/>
              <a:ext cx="176040" cy="476280"/>
            </p14:xfrm>
          </p:contentPart>
        </mc:Choice>
        <mc:Fallback>
          <p:pic>
            <p:nvPicPr>
              <p:cNvPr id="37" name="Ink 36">
                <a:extLst>
                  <a:ext uri="{FF2B5EF4-FFF2-40B4-BE49-F238E27FC236}">
                    <a16:creationId xmlns:a16="http://schemas.microsoft.com/office/drawing/2014/main" id="{93783304-C33A-D35D-8E86-E991E3A810C9}"/>
                  </a:ext>
                </a:extLst>
              </p:cNvPr>
              <p:cNvPicPr/>
              <p:nvPr/>
            </p:nvPicPr>
            <p:blipFill>
              <a:blip r:embed="rId49"/>
              <a:stretch>
                <a:fillRect/>
              </a:stretch>
            </p:blipFill>
            <p:spPr>
              <a:xfrm>
                <a:off x="7096661" y="2940925"/>
                <a:ext cx="19368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 name="Ink 37">
                <a:extLst>
                  <a:ext uri="{FF2B5EF4-FFF2-40B4-BE49-F238E27FC236}">
                    <a16:creationId xmlns:a16="http://schemas.microsoft.com/office/drawing/2014/main" id="{D6726C60-CF70-9354-6D2D-9D5229A995D6}"/>
                  </a:ext>
                </a:extLst>
              </p14:cNvPr>
              <p14:cNvContentPartPr/>
              <p14:nvPr/>
            </p14:nvContentPartPr>
            <p14:xfrm>
              <a:off x="8798021" y="2861725"/>
              <a:ext cx="133200" cy="337320"/>
            </p14:xfrm>
          </p:contentPart>
        </mc:Choice>
        <mc:Fallback>
          <p:pic>
            <p:nvPicPr>
              <p:cNvPr id="38" name="Ink 37">
                <a:extLst>
                  <a:ext uri="{FF2B5EF4-FFF2-40B4-BE49-F238E27FC236}">
                    <a16:creationId xmlns:a16="http://schemas.microsoft.com/office/drawing/2014/main" id="{D6726C60-CF70-9354-6D2D-9D5229A995D6}"/>
                  </a:ext>
                </a:extLst>
              </p:cNvPr>
              <p:cNvPicPr/>
              <p:nvPr/>
            </p:nvPicPr>
            <p:blipFill>
              <a:blip r:embed="rId51"/>
              <a:stretch>
                <a:fillRect/>
              </a:stretch>
            </p:blipFill>
            <p:spPr>
              <a:xfrm>
                <a:off x="8789381" y="2852725"/>
                <a:ext cx="15084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0" name="Ink 39">
                <a:extLst>
                  <a:ext uri="{FF2B5EF4-FFF2-40B4-BE49-F238E27FC236}">
                    <a16:creationId xmlns:a16="http://schemas.microsoft.com/office/drawing/2014/main" id="{B55C895A-FAF1-D36A-EF2C-33E386D2AEBA}"/>
                  </a:ext>
                </a:extLst>
              </p14:cNvPr>
              <p14:cNvContentPartPr/>
              <p14:nvPr/>
            </p14:nvContentPartPr>
            <p14:xfrm>
              <a:off x="10864061" y="2764885"/>
              <a:ext cx="259200" cy="329760"/>
            </p14:xfrm>
          </p:contentPart>
        </mc:Choice>
        <mc:Fallback>
          <p:pic>
            <p:nvPicPr>
              <p:cNvPr id="40" name="Ink 39">
                <a:extLst>
                  <a:ext uri="{FF2B5EF4-FFF2-40B4-BE49-F238E27FC236}">
                    <a16:creationId xmlns:a16="http://schemas.microsoft.com/office/drawing/2014/main" id="{B55C895A-FAF1-D36A-EF2C-33E386D2AEBA}"/>
                  </a:ext>
                </a:extLst>
              </p:cNvPr>
              <p:cNvPicPr/>
              <p:nvPr/>
            </p:nvPicPr>
            <p:blipFill>
              <a:blip r:embed="rId53"/>
              <a:stretch>
                <a:fillRect/>
              </a:stretch>
            </p:blipFill>
            <p:spPr>
              <a:xfrm>
                <a:off x="10855061" y="2756245"/>
                <a:ext cx="276840" cy="347400"/>
              </a:xfrm>
              <a:prstGeom prst="rect">
                <a:avLst/>
              </a:prstGeom>
            </p:spPr>
          </p:pic>
        </mc:Fallback>
      </mc:AlternateContent>
      <p:grpSp>
        <p:nvGrpSpPr>
          <p:cNvPr id="82" name="Group 81">
            <a:extLst>
              <a:ext uri="{FF2B5EF4-FFF2-40B4-BE49-F238E27FC236}">
                <a16:creationId xmlns:a16="http://schemas.microsoft.com/office/drawing/2014/main" id="{FEECAF24-21AD-F06C-4483-4879438070FE}"/>
              </a:ext>
            </a:extLst>
          </p:cNvPr>
          <p:cNvGrpSpPr/>
          <p:nvPr/>
        </p:nvGrpSpPr>
        <p:grpSpPr>
          <a:xfrm>
            <a:off x="1961261" y="813325"/>
            <a:ext cx="9137160" cy="5863320"/>
            <a:chOff x="1961261" y="813325"/>
            <a:chExt cx="9137160" cy="5863320"/>
          </a:xfrm>
        </p:grpSpPr>
        <mc:AlternateContent xmlns:mc="http://schemas.openxmlformats.org/markup-compatibility/2006">
          <mc:Choice xmlns:p14="http://schemas.microsoft.com/office/powerpoint/2010/main" Requires="p14">
            <p:contentPart p14:bwMode="auto" r:id="rId54">
              <p14:nvContentPartPr>
                <p14:cNvPr id="55" name="Ink 54">
                  <a:extLst>
                    <a:ext uri="{FF2B5EF4-FFF2-40B4-BE49-F238E27FC236}">
                      <a16:creationId xmlns:a16="http://schemas.microsoft.com/office/drawing/2014/main" id="{EBDDA380-31A7-D42C-4B8E-AF76710AC736}"/>
                    </a:ext>
                  </a:extLst>
                </p14:cNvPr>
                <p14:cNvContentPartPr/>
                <p14:nvPr/>
              </p14:nvContentPartPr>
              <p14:xfrm>
                <a:off x="2420981" y="3422605"/>
                <a:ext cx="701280" cy="815760"/>
              </p14:xfrm>
            </p:contentPart>
          </mc:Choice>
          <mc:Fallback>
            <p:pic>
              <p:nvPicPr>
                <p:cNvPr id="55" name="Ink 54">
                  <a:extLst>
                    <a:ext uri="{FF2B5EF4-FFF2-40B4-BE49-F238E27FC236}">
                      <a16:creationId xmlns:a16="http://schemas.microsoft.com/office/drawing/2014/main" id="{EBDDA380-31A7-D42C-4B8E-AF76710AC736}"/>
                    </a:ext>
                  </a:extLst>
                </p:cNvPr>
                <p:cNvPicPr/>
                <p:nvPr/>
              </p:nvPicPr>
              <p:blipFill>
                <a:blip r:embed="rId55"/>
                <a:stretch>
                  <a:fillRect/>
                </a:stretch>
              </p:blipFill>
              <p:spPr>
                <a:xfrm>
                  <a:off x="2403341" y="3404965"/>
                  <a:ext cx="736920" cy="851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6" name="Ink 55">
                  <a:extLst>
                    <a:ext uri="{FF2B5EF4-FFF2-40B4-BE49-F238E27FC236}">
                      <a16:creationId xmlns:a16="http://schemas.microsoft.com/office/drawing/2014/main" id="{B1DD0F57-F0EB-D9BA-50F8-A1C607A6C65D}"/>
                    </a:ext>
                  </a:extLst>
                </p14:cNvPr>
                <p14:cNvContentPartPr/>
                <p14:nvPr/>
              </p14:nvContentPartPr>
              <p14:xfrm>
                <a:off x="2602421" y="3431245"/>
                <a:ext cx="341280" cy="264960"/>
              </p14:xfrm>
            </p:contentPart>
          </mc:Choice>
          <mc:Fallback>
            <p:pic>
              <p:nvPicPr>
                <p:cNvPr id="56" name="Ink 55">
                  <a:extLst>
                    <a:ext uri="{FF2B5EF4-FFF2-40B4-BE49-F238E27FC236}">
                      <a16:creationId xmlns:a16="http://schemas.microsoft.com/office/drawing/2014/main" id="{B1DD0F57-F0EB-D9BA-50F8-A1C607A6C65D}"/>
                    </a:ext>
                  </a:extLst>
                </p:cNvPr>
                <p:cNvPicPr/>
                <p:nvPr/>
              </p:nvPicPr>
              <p:blipFill>
                <a:blip r:embed="rId57"/>
                <a:stretch>
                  <a:fillRect/>
                </a:stretch>
              </p:blipFill>
              <p:spPr>
                <a:xfrm>
                  <a:off x="2584781" y="3413605"/>
                  <a:ext cx="37692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7" name="Ink 56">
                  <a:extLst>
                    <a:ext uri="{FF2B5EF4-FFF2-40B4-BE49-F238E27FC236}">
                      <a16:creationId xmlns:a16="http://schemas.microsoft.com/office/drawing/2014/main" id="{B8D2A5A1-7BA3-EF02-4A6F-E13B55AF50C6}"/>
                    </a:ext>
                  </a:extLst>
                </p14:cNvPr>
                <p14:cNvContentPartPr/>
                <p14:nvPr/>
              </p14:nvContentPartPr>
              <p14:xfrm>
                <a:off x="2534381" y="4190125"/>
                <a:ext cx="279000" cy="446040"/>
              </p14:xfrm>
            </p:contentPart>
          </mc:Choice>
          <mc:Fallback>
            <p:pic>
              <p:nvPicPr>
                <p:cNvPr id="57" name="Ink 56">
                  <a:extLst>
                    <a:ext uri="{FF2B5EF4-FFF2-40B4-BE49-F238E27FC236}">
                      <a16:creationId xmlns:a16="http://schemas.microsoft.com/office/drawing/2014/main" id="{B8D2A5A1-7BA3-EF02-4A6F-E13B55AF50C6}"/>
                    </a:ext>
                  </a:extLst>
                </p:cNvPr>
                <p:cNvPicPr/>
                <p:nvPr/>
              </p:nvPicPr>
              <p:blipFill>
                <a:blip r:embed="rId59"/>
                <a:stretch>
                  <a:fillRect/>
                </a:stretch>
              </p:blipFill>
              <p:spPr>
                <a:xfrm>
                  <a:off x="2516741" y="4172485"/>
                  <a:ext cx="31464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9" name="Ink 58">
                  <a:extLst>
                    <a:ext uri="{FF2B5EF4-FFF2-40B4-BE49-F238E27FC236}">
                      <a16:creationId xmlns:a16="http://schemas.microsoft.com/office/drawing/2014/main" id="{424891D3-A3CD-1096-D48D-611604558B50}"/>
                    </a:ext>
                  </a:extLst>
                </p14:cNvPr>
                <p14:cNvContentPartPr/>
                <p14:nvPr/>
              </p14:nvContentPartPr>
              <p14:xfrm>
                <a:off x="3442301" y="3507565"/>
                <a:ext cx="1661400" cy="416520"/>
              </p14:xfrm>
            </p:contentPart>
          </mc:Choice>
          <mc:Fallback>
            <p:pic>
              <p:nvPicPr>
                <p:cNvPr id="59" name="Ink 58">
                  <a:extLst>
                    <a:ext uri="{FF2B5EF4-FFF2-40B4-BE49-F238E27FC236}">
                      <a16:creationId xmlns:a16="http://schemas.microsoft.com/office/drawing/2014/main" id="{424891D3-A3CD-1096-D48D-611604558B50}"/>
                    </a:ext>
                  </a:extLst>
                </p:cNvPr>
                <p:cNvPicPr/>
                <p:nvPr/>
              </p:nvPicPr>
              <p:blipFill>
                <a:blip r:embed="rId61"/>
                <a:stretch>
                  <a:fillRect/>
                </a:stretch>
              </p:blipFill>
              <p:spPr>
                <a:xfrm>
                  <a:off x="3424301" y="3489565"/>
                  <a:ext cx="169704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0" name="Ink 59">
                  <a:extLst>
                    <a:ext uri="{FF2B5EF4-FFF2-40B4-BE49-F238E27FC236}">
                      <a16:creationId xmlns:a16="http://schemas.microsoft.com/office/drawing/2014/main" id="{4A49AD6C-5860-97F3-AC45-233DFB8CD6DA}"/>
                    </a:ext>
                  </a:extLst>
                </p14:cNvPr>
                <p14:cNvContentPartPr/>
                <p14:nvPr/>
              </p14:nvContentPartPr>
              <p14:xfrm>
                <a:off x="3441221" y="3444565"/>
                <a:ext cx="243000" cy="371880"/>
              </p14:xfrm>
            </p:contentPart>
          </mc:Choice>
          <mc:Fallback>
            <p:pic>
              <p:nvPicPr>
                <p:cNvPr id="60" name="Ink 59">
                  <a:extLst>
                    <a:ext uri="{FF2B5EF4-FFF2-40B4-BE49-F238E27FC236}">
                      <a16:creationId xmlns:a16="http://schemas.microsoft.com/office/drawing/2014/main" id="{4A49AD6C-5860-97F3-AC45-233DFB8CD6DA}"/>
                    </a:ext>
                  </a:extLst>
                </p:cNvPr>
                <p:cNvPicPr/>
                <p:nvPr/>
              </p:nvPicPr>
              <p:blipFill>
                <a:blip r:embed="rId63"/>
                <a:stretch>
                  <a:fillRect/>
                </a:stretch>
              </p:blipFill>
              <p:spPr>
                <a:xfrm>
                  <a:off x="3423581" y="3426925"/>
                  <a:ext cx="27864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1" name="Ink 60">
                  <a:extLst>
                    <a:ext uri="{FF2B5EF4-FFF2-40B4-BE49-F238E27FC236}">
                      <a16:creationId xmlns:a16="http://schemas.microsoft.com/office/drawing/2014/main" id="{776725F8-E2DC-759C-4CCE-0CF3D255A9C1}"/>
                    </a:ext>
                  </a:extLst>
                </p14:cNvPr>
                <p14:cNvContentPartPr/>
                <p14:nvPr/>
              </p14:nvContentPartPr>
              <p14:xfrm>
                <a:off x="4192541" y="4168165"/>
                <a:ext cx="255240" cy="332280"/>
              </p14:xfrm>
            </p:contentPart>
          </mc:Choice>
          <mc:Fallback>
            <p:pic>
              <p:nvPicPr>
                <p:cNvPr id="61" name="Ink 60">
                  <a:extLst>
                    <a:ext uri="{FF2B5EF4-FFF2-40B4-BE49-F238E27FC236}">
                      <a16:creationId xmlns:a16="http://schemas.microsoft.com/office/drawing/2014/main" id="{776725F8-E2DC-759C-4CCE-0CF3D255A9C1}"/>
                    </a:ext>
                  </a:extLst>
                </p:cNvPr>
                <p:cNvPicPr/>
                <p:nvPr/>
              </p:nvPicPr>
              <p:blipFill>
                <a:blip r:embed="rId65"/>
                <a:stretch>
                  <a:fillRect/>
                </a:stretch>
              </p:blipFill>
              <p:spPr>
                <a:xfrm>
                  <a:off x="4174541" y="4150165"/>
                  <a:ext cx="29088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3" name="Ink 62">
                  <a:extLst>
                    <a:ext uri="{FF2B5EF4-FFF2-40B4-BE49-F238E27FC236}">
                      <a16:creationId xmlns:a16="http://schemas.microsoft.com/office/drawing/2014/main" id="{5DE8F978-5192-2BE2-9369-C1980F3B9C2C}"/>
                    </a:ext>
                  </a:extLst>
                </p14:cNvPr>
                <p14:cNvContentPartPr/>
                <p14:nvPr/>
              </p14:nvContentPartPr>
              <p14:xfrm>
                <a:off x="5208821" y="3580645"/>
                <a:ext cx="1954440" cy="1313280"/>
              </p14:xfrm>
            </p:contentPart>
          </mc:Choice>
          <mc:Fallback>
            <p:pic>
              <p:nvPicPr>
                <p:cNvPr id="63" name="Ink 62">
                  <a:extLst>
                    <a:ext uri="{FF2B5EF4-FFF2-40B4-BE49-F238E27FC236}">
                      <a16:creationId xmlns:a16="http://schemas.microsoft.com/office/drawing/2014/main" id="{5DE8F978-5192-2BE2-9369-C1980F3B9C2C}"/>
                    </a:ext>
                  </a:extLst>
                </p:cNvPr>
                <p:cNvPicPr/>
                <p:nvPr/>
              </p:nvPicPr>
              <p:blipFill>
                <a:blip r:embed="rId67"/>
                <a:stretch>
                  <a:fillRect/>
                </a:stretch>
              </p:blipFill>
              <p:spPr>
                <a:xfrm>
                  <a:off x="5190821" y="3562645"/>
                  <a:ext cx="1990080" cy="1348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4" name="Ink 63">
                  <a:extLst>
                    <a:ext uri="{FF2B5EF4-FFF2-40B4-BE49-F238E27FC236}">
                      <a16:creationId xmlns:a16="http://schemas.microsoft.com/office/drawing/2014/main" id="{547B28F7-CF3B-3C49-93C4-7B7CB6866ED8}"/>
                    </a:ext>
                  </a:extLst>
                </p14:cNvPr>
                <p14:cNvContentPartPr/>
                <p14:nvPr/>
              </p14:nvContentPartPr>
              <p14:xfrm>
                <a:off x="5087501" y="3535285"/>
                <a:ext cx="302040" cy="533160"/>
              </p14:xfrm>
            </p:contentPart>
          </mc:Choice>
          <mc:Fallback>
            <p:pic>
              <p:nvPicPr>
                <p:cNvPr id="64" name="Ink 63">
                  <a:extLst>
                    <a:ext uri="{FF2B5EF4-FFF2-40B4-BE49-F238E27FC236}">
                      <a16:creationId xmlns:a16="http://schemas.microsoft.com/office/drawing/2014/main" id="{547B28F7-CF3B-3C49-93C4-7B7CB6866ED8}"/>
                    </a:ext>
                  </a:extLst>
                </p:cNvPr>
                <p:cNvPicPr/>
                <p:nvPr/>
              </p:nvPicPr>
              <p:blipFill>
                <a:blip r:embed="rId69"/>
                <a:stretch>
                  <a:fillRect/>
                </a:stretch>
              </p:blipFill>
              <p:spPr>
                <a:xfrm>
                  <a:off x="5069861" y="3517285"/>
                  <a:ext cx="33768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5" name="Ink 64">
                  <a:extLst>
                    <a:ext uri="{FF2B5EF4-FFF2-40B4-BE49-F238E27FC236}">
                      <a16:creationId xmlns:a16="http://schemas.microsoft.com/office/drawing/2014/main" id="{201ED31F-8E17-E1F8-CAF2-B8176E61F23D}"/>
                    </a:ext>
                  </a:extLst>
                </p14:cNvPr>
                <p14:cNvContentPartPr/>
                <p14:nvPr/>
              </p14:nvContentPartPr>
              <p14:xfrm>
                <a:off x="5194781" y="4623565"/>
                <a:ext cx="72000" cy="345600"/>
              </p14:xfrm>
            </p:contentPart>
          </mc:Choice>
          <mc:Fallback>
            <p:pic>
              <p:nvPicPr>
                <p:cNvPr id="65" name="Ink 64">
                  <a:extLst>
                    <a:ext uri="{FF2B5EF4-FFF2-40B4-BE49-F238E27FC236}">
                      <a16:creationId xmlns:a16="http://schemas.microsoft.com/office/drawing/2014/main" id="{201ED31F-8E17-E1F8-CAF2-B8176E61F23D}"/>
                    </a:ext>
                  </a:extLst>
                </p:cNvPr>
                <p:cNvPicPr/>
                <p:nvPr/>
              </p:nvPicPr>
              <p:blipFill>
                <a:blip r:embed="rId71"/>
                <a:stretch>
                  <a:fillRect/>
                </a:stretch>
              </p:blipFill>
              <p:spPr>
                <a:xfrm>
                  <a:off x="5177141" y="4605565"/>
                  <a:ext cx="10764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7" name="Ink 66">
                  <a:extLst>
                    <a:ext uri="{FF2B5EF4-FFF2-40B4-BE49-F238E27FC236}">
                      <a16:creationId xmlns:a16="http://schemas.microsoft.com/office/drawing/2014/main" id="{51422127-517C-E327-5A49-A733CD5F293C}"/>
                    </a:ext>
                  </a:extLst>
                </p14:cNvPr>
                <p14:cNvContentPartPr/>
                <p14:nvPr/>
              </p14:nvContentPartPr>
              <p14:xfrm>
                <a:off x="5128181" y="3294805"/>
                <a:ext cx="3744360" cy="2214360"/>
              </p14:xfrm>
            </p:contentPart>
          </mc:Choice>
          <mc:Fallback>
            <p:pic>
              <p:nvPicPr>
                <p:cNvPr id="67" name="Ink 66">
                  <a:extLst>
                    <a:ext uri="{FF2B5EF4-FFF2-40B4-BE49-F238E27FC236}">
                      <a16:creationId xmlns:a16="http://schemas.microsoft.com/office/drawing/2014/main" id="{51422127-517C-E327-5A49-A733CD5F293C}"/>
                    </a:ext>
                  </a:extLst>
                </p:cNvPr>
                <p:cNvPicPr/>
                <p:nvPr/>
              </p:nvPicPr>
              <p:blipFill>
                <a:blip r:embed="rId73"/>
                <a:stretch>
                  <a:fillRect/>
                </a:stretch>
              </p:blipFill>
              <p:spPr>
                <a:xfrm>
                  <a:off x="5110541" y="3277165"/>
                  <a:ext cx="3780000" cy="2250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8" name="Ink 67">
                  <a:extLst>
                    <a:ext uri="{FF2B5EF4-FFF2-40B4-BE49-F238E27FC236}">
                      <a16:creationId xmlns:a16="http://schemas.microsoft.com/office/drawing/2014/main" id="{1E5D8C1E-30AA-C652-6C2E-FDB018238156}"/>
                    </a:ext>
                  </a:extLst>
                </p14:cNvPr>
                <p14:cNvContentPartPr/>
                <p14:nvPr/>
              </p14:nvContentPartPr>
              <p14:xfrm>
                <a:off x="5024501" y="3944605"/>
                <a:ext cx="338400" cy="364680"/>
              </p14:xfrm>
            </p:contentPart>
          </mc:Choice>
          <mc:Fallback>
            <p:pic>
              <p:nvPicPr>
                <p:cNvPr id="68" name="Ink 67">
                  <a:extLst>
                    <a:ext uri="{FF2B5EF4-FFF2-40B4-BE49-F238E27FC236}">
                      <a16:creationId xmlns:a16="http://schemas.microsoft.com/office/drawing/2014/main" id="{1E5D8C1E-30AA-C652-6C2E-FDB018238156}"/>
                    </a:ext>
                  </a:extLst>
                </p:cNvPr>
                <p:cNvPicPr/>
                <p:nvPr/>
              </p:nvPicPr>
              <p:blipFill>
                <a:blip r:embed="rId75"/>
                <a:stretch>
                  <a:fillRect/>
                </a:stretch>
              </p:blipFill>
              <p:spPr>
                <a:xfrm>
                  <a:off x="5006861" y="3926605"/>
                  <a:ext cx="37404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0" name="Ink 69">
                  <a:extLst>
                    <a:ext uri="{FF2B5EF4-FFF2-40B4-BE49-F238E27FC236}">
                      <a16:creationId xmlns:a16="http://schemas.microsoft.com/office/drawing/2014/main" id="{4D6B0E39-592E-C0A6-8833-D7C11A84AAFC}"/>
                    </a:ext>
                  </a:extLst>
                </p14:cNvPr>
                <p14:cNvContentPartPr/>
                <p14:nvPr/>
              </p14:nvContentPartPr>
              <p14:xfrm>
                <a:off x="7282781" y="5551645"/>
                <a:ext cx="160560" cy="360720"/>
              </p14:xfrm>
            </p:contentPart>
          </mc:Choice>
          <mc:Fallback>
            <p:pic>
              <p:nvPicPr>
                <p:cNvPr id="70" name="Ink 69">
                  <a:extLst>
                    <a:ext uri="{FF2B5EF4-FFF2-40B4-BE49-F238E27FC236}">
                      <a16:creationId xmlns:a16="http://schemas.microsoft.com/office/drawing/2014/main" id="{4D6B0E39-592E-C0A6-8833-D7C11A84AAFC}"/>
                    </a:ext>
                  </a:extLst>
                </p:cNvPr>
                <p:cNvPicPr/>
                <p:nvPr/>
              </p:nvPicPr>
              <p:blipFill>
                <a:blip r:embed="rId77"/>
                <a:stretch>
                  <a:fillRect/>
                </a:stretch>
              </p:blipFill>
              <p:spPr>
                <a:xfrm>
                  <a:off x="7264781" y="5534005"/>
                  <a:ext cx="19620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1" name="Ink 70">
                  <a:extLst>
                    <a:ext uri="{FF2B5EF4-FFF2-40B4-BE49-F238E27FC236}">
                      <a16:creationId xmlns:a16="http://schemas.microsoft.com/office/drawing/2014/main" id="{4C2DF6C2-0848-91FA-B17C-A6EC3FC0F825}"/>
                    </a:ext>
                  </a:extLst>
                </p14:cNvPr>
                <p14:cNvContentPartPr/>
                <p14:nvPr/>
              </p14:nvContentPartPr>
              <p14:xfrm>
                <a:off x="7324541" y="5825605"/>
                <a:ext cx="116280" cy="136800"/>
              </p14:xfrm>
            </p:contentPart>
          </mc:Choice>
          <mc:Fallback>
            <p:pic>
              <p:nvPicPr>
                <p:cNvPr id="71" name="Ink 70">
                  <a:extLst>
                    <a:ext uri="{FF2B5EF4-FFF2-40B4-BE49-F238E27FC236}">
                      <a16:creationId xmlns:a16="http://schemas.microsoft.com/office/drawing/2014/main" id="{4C2DF6C2-0848-91FA-B17C-A6EC3FC0F825}"/>
                    </a:ext>
                  </a:extLst>
                </p:cNvPr>
                <p:cNvPicPr/>
                <p:nvPr/>
              </p:nvPicPr>
              <p:blipFill>
                <a:blip r:embed="rId79"/>
                <a:stretch>
                  <a:fillRect/>
                </a:stretch>
              </p:blipFill>
              <p:spPr>
                <a:xfrm>
                  <a:off x="7306541" y="5807965"/>
                  <a:ext cx="1519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3" name="Ink 72">
                  <a:extLst>
                    <a:ext uri="{FF2B5EF4-FFF2-40B4-BE49-F238E27FC236}">
                      <a16:creationId xmlns:a16="http://schemas.microsoft.com/office/drawing/2014/main" id="{7E519783-3CAA-F256-620A-BB9C1E80033F}"/>
                    </a:ext>
                  </a:extLst>
                </p14:cNvPr>
                <p14:cNvContentPartPr/>
                <p14:nvPr/>
              </p14:nvContentPartPr>
              <p14:xfrm>
                <a:off x="4745501" y="3145765"/>
                <a:ext cx="5942880" cy="3339000"/>
              </p14:xfrm>
            </p:contentPart>
          </mc:Choice>
          <mc:Fallback>
            <p:pic>
              <p:nvPicPr>
                <p:cNvPr id="73" name="Ink 72">
                  <a:extLst>
                    <a:ext uri="{FF2B5EF4-FFF2-40B4-BE49-F238E27FC236}">
                      <a16:creationId xmlns:a16="http://schemas.microsoft.com/office/drawing/2014/main" id="{7E519783-3CAA-F256-620A-BB9C1E80033F}"/>
                    </a:ext>
                  </a:extLst>
                </p:cNvPr>
                <p:cNvPicPr/>
                <p:nvPr/>
              </p:nvPicPr>
              <p:blipFill>
                <a:blip r:embed="rId81"/>
                <a:stretch>
                  <a:fillRect/>
                </a:stretch>
              </p:blipFill>
              <p:spPr>
                <a:xfrm>
                  <a:off x="4727861" y="3127765"/>
                  <a:ext cx="5978520" cy="3374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4" name="Ink 73">
                  <a:extLst>
                    <a:ext uri="{FF2B5EF4-FFF2-40B4-BE49-F238E27FC236}">
                      <a16:creationId xmlns:a16="http://schemas.microsoft.com/office/drawing/2014/main" id="{2E4487BF-50DD-635C-F35E-08CAE30F43BC}"/>
                    </a:ext>
                  </a:extLst>
                </p14:cNvPr>
                <p14:cNvContentPartPr/>
                <p14:nvPr/>
              </p14:nvContentPartPr>
              <p14:xfrm>
                <a:off x="4716701" y="3990685"/>
                <a:ext cx="253440" cy="505080"/>
              </p14:xfrm>
            </p:contentPart>
          </mc:Choice>
          <mc:Fallback>
            <p:pic>
              <p:nvPicPr>
                <p:cNvPr id="74" name="Ink 73">
                  <a:extLst>
                    <a:ext uri="{FF2B5EF4-FFF2-40B4-BE49-F238E27FC236}">
                      <a16:creationId xmlns:a16="http://schemas.microsoft.com/office/drawing/2014/main" id="{2E4487BF-50DD-635C-F35E-08CAE30F43BC}"/>
                    </a:ext>
                  </a:extLst>
                </p:cNvPr>
                <p:cNvPicPr/>
                <p:nvPr/>
              </p:nvPicPr>
              <p:blipFill>
                <a:blip r:embed="rId83"/>
                <a:stretch>
                  <a:fillRect/>
                </a:stretch>
              </p:blipFill>
              <p:spPr>
                <a:xfrm>
                  <a:off x="4699061" y="3973045"/>
                  <a:ext cx="289080" cy="540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6" name="Ink 75">
                  <a:extLst>
                    <a:ext uri="{FF2B5EF4-FFF2-40B4-BE49-F238E27FC236}">
                      <a16:creationId xmlns:a16="http://schemas.microsoft.com/office/drawing/2014/main" id="{431179A8-7C0D-0D90-089F-45D6B197CB01}"/>
                    </a:ext>
                  </a:extLst>
                </p14:cNvPr>
                <p14:cNvContentPartPr/>
                <p14:nvPr/>
              </p14:nvContentPartPr>
              <p14:xfrm>
                <a:off x="5163821" y="6273445"/>
                <a:ext cx="337680" cy="403200"/>
              </p14:xfrm>
            </p:contentPart>
          </mc:Choice>
          <mc:Fallback>
            <p:pic>
              <p:nvPicPr>
                <p:cNvPr id="76" name="Ink 75">
                  <a:extLst>
                    <a:ext uri="{FF2B5EF4-FFF2-40B4-BE49-F238E27FC236}">
                      <a16:creationId xmlns:a16="http://schemas.microsoft.com/office/drawing/2014/main" id="{431179A8-7C0D-0D90-089F-45D6B197CB01}"/>
                    </a:ext>
                  </a:extLst>
                </p:cNvPr>
                <p:cNvPicPr/>
                <p:nvPr/>
              </p:nvPicPr>
              <p:blipFill>
                <a:blip r:embed="rId85"/>
                <a:stretch>
                  <a:fillRect/>
                </a:stretch>
              </p:blipFill>
              <p:spPr>
                <a:xfrm>
                  <a:off x="5145821" y="6255805"/>
                  <a:ext cx="37332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1" name="Ink 40">
                  <a:extLst>
                    <a:ext uri="{FF2B5EF4-FFF2-40B4-BE49-F238E27FC236}">
                      <a16:creationId xmlns:a16="http://schemas.microsoft.com/office/drawing/2014/main" id="{94F428D5-6726-8B5F-0387-FD392BB01370}"/>
                    </a:ext>
                  </a:extLst>
                </p14:cNvPr>
                <p14:cNvContentPartPr/>
                <p14:nvPr/>
              </p14:nvContentPartPr>
              <p14:xfrm>
                <a:off x="2971781" y="2337565"/>
                <a:ext cx="1621080" cy="398880"/>
              </p14:xfrm>
            </p:contentPart>
          </mc:Choice>
          <mc:Fallback>
            <p:pic>
              <p:nvPicPr>
                <p:cNvPr id="41" name="Ink 40">
                  <a:extLst>
                    <a:ext uri="{FF2B5EF4-FFF2-40B4-BE49-F238E27FC236}">
                      <a16:creationId xmlns:a16="http://schemas.microsoft.com/office/drawing/2014/main" id="{94F428D5-6726-8B5F-0387-FD392BB01370}"/>
                    </a:ext>
                  </a:extLst>
                </p:cNvPr>
                <p:cNvPicPr/>
                <p:nvPr/>
              </p:nvPicPr>
              <p:blipFill>
                <a:blip r:embed="rId87"/>
                <a:stretch>
                  <a:fillRect/>
                </a:stretch>
              </p:blipFill>
              <p:spPr>
                <a:xfrm>
                  <a:off x="2954141" y="2319565"/>
                  <a:ext cx="165672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2" name="Ink 41">
                  <a:extLst>
                    <a:ext uri="{FF2B5EF4-FFF2-40B4-BE49-F238E27FC236}">
                      <a16:creationId xmlns:a16="http://schemas.microsoft.com/office/drawing/2014/main" id="{1CD1DC20-E50E-3D3C-8098-F199B9F0A28A}"/>
                    </a:ext>
                  </a:extLst>
                </p14:cNvPr>
                <p14:cNvContentPartPr/>
                <p14:nvPr/>
              </p14:nvContentPartPr>
              <p14:xfrm>
                <a:off x="4198301" y="2283925"/>
                <a:ext cx="424800" cy="443880"/>
              </p14:xfrm>
            </p:contentPart>
          </mc:Choice>
          <mc:Fallback>
            <p:pic>
              <p:nvPicPr>
                <p:cNvPr id="42" name="Ink 41">
                  <a:extLst>
                    <a:ext uri="{FF2B5EF4-FFF2-40B4-BE49-F238E27FC236}">
                      <a16:creationId xmlns:a16="http://schemas.microsoft.com/office/drawing/2014/main" id="{1CD1DC20-E50E-3D3C-8098-F199B9F0A28A}"/>
                    </a:ext>
                  </a:extLst>
                </p:cNvPr>
                <p:cNvPicPr/>
                <p:nvPr/>
              </p:nvPicPr>
              <p:blipFill>
                <a:blip r:embed="rId89"/>
                <a:stretch>
                  <a:fillRect/>
                </a:stretch>
              </p:blipFill>
              <p:spPr>
                <a:xfrm>
                  <a:off x="4180301" y="2265925"/>
                  <a:ext cx="46044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3" name="Ink 42">
                  <a:extLst>
                    <a:ext uri="{FF2B5EF4-FFF2-40B4-BE49-F238E27FC236}">
                      <a16:creationId xmlns:a16="http://schemas.microsoft.com/office/drawing/2014/main" id="{D488F8C2-4F3D-80E0-9E8D-15E197093C8C}"/>
                    </a:ext>
                  </a:extLst>
                </p14:cNvPr>
                <p14:cNvContentPartPr/>
                <p14:nvPr/>
              </p14:nvContentPartPr>
              <p14:xfrm>
                <a:off x="3862061" y="2638885"/>
                <a:ext cx="45720" cy="290520"/>
              </p14:xfrm>
            </p:contentPart>
          </mc:Choice>
          <mc:Fallback>
            <p:pic>
              <p:nvPicPr>
                <p:cNvPr id="43" name="Ink 42">
                  <a:extLst>
                    <a:ext uri="{FF2B5EF4-FFF2-40B4-BE49-F238E27FC236}">
                      <a16:creationId xmlns:a16="http://schemas.microsoft.com/office/drawing/2014/main" id="{D488F8C2-4F3D-80E0-9E8D-15E197093C8C}"/>
                    </a:ext>
                  </a:extLst>
                </p:cNvPr>
                <p:cNvPicPr/>
                <p:nvPr/>
              </p:nvPicPr>
              <p:blipFill>
                <a:blip r:embed="rId91"/>
                <a:stretch>
                  <a:fillRect/>
                </a:stretch>
              </p:blipFill>
              <p:spPr>
                <a:xfrm>
                  <a:off x="3844421" y="2621245"/>
                  <a:ext cx="8136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5" name="Ink 44">
                  <a:extLst>
                    <a:ext uri="{FF2B5EF4-FFF2-40B4-BE49-F238E27FC236}">
                      <a16:creationId xmlns:a16="http://schemas.microsoft.com/office/drawing/2014/main" id="{D156C304-2E04-9504-6159-1ECCACF68D07}"/>
                    </a:ext>
                  </a:extLst>
                </p14:cNvPr>
                <p14:cNvContentPartPr/>
                <p14:nvPr/>
              </p14:nvContentPartPr>
              <p14:xfrm>
                <a:off x="4959701" y="2287525"/>
                <a:ext cx="1504800" cy="295200"/>
              </p14:xfrm>
            </p:contentPart>
          </mc:Choice>
          <mc:Fallback>
            <p:pic>
              <p:nvPicPr>
                <p:cNvPr id="45" name="Ink 44">
                  <a:extLst>
                    <a:ext uri="{FF2B5EF4-FFF2-40B4-BE49-F238E27FC236}">
                      <a16:creationId xmlns:a16="http://schemas.microsoft.com/office/drawing/2014/main" id="{D156C304-2E04-9504-6159-1ECCACF68D07}"/>
                    </a:ext>
                  </a:extLst>
                </p:cNvPr>
                <p:cNvPicPr/>
                <p:nvPr/>
              </p:nvPicPr>
              <p:blipFill>
                <a:blip r:embed="rId93"/>
                <a:stretch>
                  <a:fillRect/>
                </a:stretch>
              </p:blipFill>
              <p:spPr>
                <a:xfrm>
                  <a:off x="4941701" y="2269525"/>
                  <a:ext cx="154044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6" name="Ink 45">
                  <a:extLst>
                    <a:ext uri="{FF2B5EF4-FFF2-40B4-BE49-F238E27FC236}">
                      <a16:creationId xmlns:a16="http://schemas.microsoft.com/office/drawing/2014/main" id="{644FF9C3-92AE-05A0-60D9-20728B3BE91B}"/>
                    </a:ext>
                  </a:extLst>
                </p14:cNvPr>
                <p14:cNvContentPartPr/>
                <p14:nvPr/>
              </p14:nvContentPartPr>
              <p14:xfrm>
                <a:off x="6310061" y="2309125"/>
                <a:ext cx="257400" cy="298080"/>
              </p14:xfrm>
            </p:contentPart>
          </mc:Choice>
          <mc:Fallback>
            <p:pic>
              <p:nvPicPr>
                <p:cNvPr id="46" name="Ink 45">
                  <a:extLst>
                    <a:ext uri="{FF2B5EF4-FFF2-40B4-BE49-F238E27FC236}">
                      <a16:creationId xmlns:a16="http://schemas.microsoft.com/office/drawing/2014/main" id="{644FF9C3-92AE-05A0-60D9-20728B3BE91B}"/>
                    </a:ext>
                  </a:extLst>
                </p:cNvPr>
                <p:cNvPicPr/>
                <p:nvPr/>
              </p:nvPicPr>
              <p:blipFill>
                <a:blip r:embed="rId95"/>
                <a:stretch>
                  <a:fillRect/>
                </a:stretch>
              </p:blipFill>
              <p:spPr>
                <a:xfrm>
                  <a:off x="6292421" y="2291125"/>
                  <a:ext cx="29304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7" name="Ink 46">
                  <a:extLst>
                    <a:ext uri="{FF2B5EF4-FFF2-40B4-BE49-F238E27FC236}">
                      <a16:creationId xmlns:a16="http://schemas.microsoft.com/office/drawing/2014/main" id="{1459A579-CBF7-9EDB-C0EB-4EF77776DAC1}"/>
                    </a:ext>
                  </a:extLst>
                </p14:cNvPr>
                <p14:cNvContentPartPr/>
                <p14:nvPr/>
              </p14:nvContentPartPr>
              <p14:xfrm>
                <a:off x="5797781" y="1733125"/>
                <a:ext cx="165240" cy="389520"/>
              </p14:xfrm>
            </p:contentPart>
          </mc:Choice>
          <mc:Fallback>
            <p:pic>
              <p:nvPicPr>
                <p:cNvPr id="47" name="Ink 46">
                  <a:extLst>
                    <a:ext uri="{FF2B5EF4-FFF2-40B4-BE49-F238E27FC236}">
                      <a16:creationId xmlns:a16="http://schemas.microsoft.com/office/drawing/2014/main" id="{1459A579-CBF7-9EDB-C0EB-4EF77776DAC1}"/>
                    </a:ext>
                  </a:extLst>
                </p:cNvPr>
                <p:cNvPicPr/>
                <p:nvPr/>
              </p:nvPicPr>
              <p:blipFill>
                <a:blip r:embed="rId97"/>
                <a:stretch>
                  <a:fillRect/>
                </a:stretch>
              </p:blipFill>
              <p:spPr>
                <a:xfrm>
                  <a:off x="5780141" y="1715485"/>
                  <a:ext cx="20088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8" name="Ink 47">
                  <a:extLst>
                    <a:ext uri="{FF2B5EF4-FFF2-40B4-BE49-F238E27FC236}">
                      <a16:creationId xmlns:a16="http://schemas.microsoft.com/office/drawing/2014/main" id="{1D223C24-520B-2085-4930-1F5D17FEA4A5}"/>
                    </a:ext>
                  </a:extLst>
                </p14:cNvPr>
                <p14:cNvContentPartPr/>
                <p14:nvPr/>
              </p14:nvContentPartPr>
              <p14:xfrm>
                <a:off x="6643781" y="2177725"/>
                <a:ext cx="1752480" cy="282240"/>
              </p14:xfrm>
            </p:contentPart>
          </mc:Choice>
          <mc:Fallback>
            <p:pic>
              <p:nvPicPr>
                <p:cNvPr id="48" name="Ink 47">
                  <a:extLst>
                    <a:ext uri="{FF2B5EF4-FFF2-40B4-BE49-F238E27FC236}">
                      <a16:creationId xmlns:a16="http://schemas.microsoft.com/office/drawing/2014/main" id="{1D223C24-520B-2085-4930-1F5D17FEA4A5}"/>
                    </a:ext>
                  </a:extLst>
                </p:cNvPr>
                <p:cNvPicPr/>
                <p:nvPr/>
              </p:nvPicPr>
              <p:blipFill>
                <a:blip r:embed="rId99"/>
                <a:stretch>
                  <a:fillRect/>
                </a:stretch>
              </p:blipFill>
              <p:spPr>
                <a:xfrm>
                  <a:off x="6626141" y="2160085"/>
                  <a:ext cx="17881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9" name="Ink 48">
                  <a:extLst>
                    <a:ext uri="{FF2B5EF4-FFF2-40B4-BE49-F238E27FC236}">
                      <a16:creationId xmlns:a16="http://schemas.microsoft.com/office/drawing/2014/main" id="{596C5BAE-8093-F228-471F-BEDCCB08E083}"/>
                    </a:ext>
                  </a:extLst>
                </p14:cNvPr>
                <p14:cNvContentPartPr/>
                <p14:nvPr/>
              </p14:nvContentPartPr>
              <p14:xfrm>
                <a:off x="8101421" y="1958125"/>
                <a:ext cx="369360" cy="402840"/>
              </p14:xfrm>
            </p:contentPart>
          </mc:Choice>
          <mc:Fallback>
            <p:pic>
              <p:nvPicPr>
                <p:cNvPr id="49" name="Ink 48">
                  <a:extLst>
                    <a:ext uri="{FF2B5EF4-FFF2-40B4-BE49-F238E27FC236}">
                      <a16:creationId xmlns:a16="http://schemas.microsoft.com/office/drawing/2014/main" id="{596C5BAE-8093-F228-471F-BEDCCB08E083}"/>
                    </a:ext>
                  </a:extLst>
                </p:cNvPr>
                <p:cNvPicPr/>
                <p:nvPr/>
              </p:nvPicPr>
              <p:blipFill>
                <a:blip r:embed="rId101"/>
                <a:stretch>
                  <a:fillRect/>
                </a:stretch>
              </p:blipFill>
              <p:spPr>
                <a:xfrm>
                  <a:off x="8083421" y="1940485"/>
                  <a:ext cx="40500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0" name="Ink 49">
                  <a:extLst>
                    <a:ext uri="{FF2B5EF4-FFF2-40B4-BE49-F238E27FC236}">
                      <a16:creationId xmlns:a16="http://schemas.microsoft.com/office/drawing/2014/main" id="{6A80826A-6FB0-B133-4C4C-84F8D2DFF513}"/>
                    </a:ext>
                  </a:extLst>
                </p14:cNvPr>
                <p14:cNvContentPartPr/>
                <p14:nvPr/>
              </p14:nvContentPartPr>
              <p14:xfrm>
                <a:off x="7742501" y="1653925"/>
                <a:ext cx="326160" cy="357480"/>
              </p14:xfrm>
            </p:contentPart>
          </mc:Choice>
          <mc:Fallback>
            <p:pic>
              <p:nvPicPr>
                <p:cNvPr id="50" name="Ink 49">
                  <a:extLst>
                    <a:ext uri="{FF2B5EF4-FFF2-40B4-BE49-F238E27FC236}">
                      <a16:creationId xmlns:a16="http://schemas.microsoft.com/office/drawing/2014/main" id="{6A80826A-6FB0-B133-4C4C-84F8D2DFF513}"/>
                    </a:ext>
                  </a:extLst>
                </p:cNvPr>
                <p:cNvPicPr/>
                <p:nvPr/>
              </p:nvPicPr>
              <p:blipFill>
                <a:blip r:embed="rId103"/>
                <a:stretch>
                  <a:fillRect/>
                </a:stretch>
              </p:blipFill>
              <p:spPr>
                <a:xfrm>
                  <a:off x="7724501" y="1635925"/>
                  <a:ext cx="36180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1" name="Ink 50">
                  <a:extLst>
                    <a:ext uri="{FF2B5EF4-FFF2-40B4-BE49-F238E27FC236}">
                      <a16:creationId xmlns:a16="http://schemas.microsoft.com/office/drawing/2014/main" id="{B1EC0E97-4360-43BE-8A96-5D6547A08A07}"/>
                    </a:ext>
                  </a:extLst>
                </p14:cNvPr>
                <p14:cNvContentPartPr/>
                <p14:nvPr/>
              </p14:nvContentPartPr>
              <p14:xfrm>
                <a:off x="8645021" y="2031565"/>
                <a:ext cx="1859040" cy="267840"/>
              </p14:xfrm>
            </p:contentPart>
          </mc:Choice>
          <mc:Fallback>
            <p:pic>
              <p:nvPicPr>
                <p:cNvPr id="51" name="Ink 50">
                  <a:extLst>
                    <a:ext uri="{FF2B5EF4-FFF2-40B4-BE49-F238E27FC236}">
                      <a16:creationId xmlns:a16="http://schemas.microsoft.com/office/drawing/2014/main" id="{B1EC0E97-4360-43BE-8A96-5D6547A08A07}"/>
                    </a:ext>
                  </a:extLst>
                </p:cNvPr>
                <p:cNvPicPr/>
                <p:nvPr/>
              </p:nvPicPr>
              <p:blipFill>
                <a:blip r:embed="rId105"/>
                <a:stretch>
                  <a:fillRect/>
                </a:stretch>
              </p:blipFill>
              <p:spPr>
                <a:xfrm>
                  <a:off x="8627021" y="2013565"/>
                  <a:ext cx="189468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2" name="Ink 51">
                  <a:extLst>
                    <a:ext uri="{FF2B5EF4-FFF2-40B4-BE49-F238E27FC236}">
                      <a16:creationId xmlns:a16="http://schemas.microsoft.com/office/drawing/2014/main" id="{2F7507B0-45F6-973F-A121-2C577A38232B}"/>
                    </a:ext>
                  </a:extLst>
                </p14:cNvPr>
                <p14:cNvContentPartPr/>
                <p14:nvPr/>
              </p14:nvContentPartPr>
              <p14:xfrm>
                <a:off x="10205621" y="1948765"/>
                <a:ext cx="319320" cy="374040"/>
              </p14:xfrm>
            </p:contentPart>
          </mc:Choice>
          <mc:Fallback>
            <p:pic>
              <p:nvPicPr>
                <p:cNvPr id="52" name="Ink 51">
                  <a:extLst>
                    <a:ext uri="{FF2B5EF4-FFF2-40B4-BE49-F238E27FC236}">
                      <a16:creationId xmlns:a16="http://schemas.microsoft.com/office/drawing/2014/main" id="{2F7507B0-45F6-973F-A121-2C577A38232B}"/>
                    </a:ext>
                  </a:extLst>
                </p:cNvPr>
                <p:cNvPicPr/>
                <p:nvPr/>
              </p:nvPicPr>
              <p:blipFill>
                <a:blip r:embed="rId107"/>
                <a:stretch>
                  <a:fillRect/>
                </a:stretch>
              </p:blipFill>
              <p:spPr>
                <a:xfrm>
                  <a:off x="10187621" y="1930765"/>
                  <a:ext cx="35496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3" name="Ink 52">
                  <a:extLst>
                    <a:ext uri="{FF2B5EF4-FFF2-40B4-BE49-F238E27FC236}">
                      <a16:creationId xmlns:a16="http://schemas.microsoft.com/office/drawing/2014/main" id="{095DE8F7-E92A-6E74-CD20-D81DC37FFF81}"/>
                    </a:ext>
                  </a:extLst>
                </p14:cNvPr>
                <p14:cNvContentPartPr/>
                <p14:nvPr/>
              </p14:nvContentPartPr>
              <p14:xfrm>
                <a:off x="10080341" y="1353325"/>
                <a:ext cx="298800" cy="358200"/>
              </p14:xfrm>
            </p:contentPart>
          </mc:Choice>
          <mc:Fallback>
            <p:pic>
              <p:nvPicPr>
                <p:cNvPr id="53" name="Ink 52">
                  <a:extLst>
                    <a:ext uri="{FF2B5EF4-FFF2-40B4-BE49-F238E27FC236}">
                      <a16:creationId xmlns:a16="http://schemas.microsoft.com/office/drawing/2014/main" id="{095DE8F7-E92A-6E74-CD20-D81DC37FFF81}"/>
                    </a:ext>
                  </a:extLst>
                </p:cNvPr>
                <p:cNvPicPr/>
                <p:nvPr/>
              </p:nvPicPr>
              <p:blipFill>
                <a:blip r:embed="rId109"/>
                <a:stretch>
                  <a:fillRect/>
                </a:stretch>
              </p:blipFill>
              <p:spPr>
                <a:xfrm>
                  <a:off x="10062701" y="1335325"/>
                  <a:ext cx="33444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8" name="Ink 77">
                  <a:extLst>
                    <a:ext uri="{FF2B5EF4-FFF2-40B4-BE49-F238E27FC236}">
                      <a16:creationId xmlns:a16="http://schemas.microsoft.com/office/drawing/2014/main" id="{CE0B8548-7773-7532-3EB5-E3B7568BC035}"/>
                    </a:ext>
                  </a:extLst>
                </p14:cNvPr>
                <p14:cNvContentPartPr/>
                <p14:nvPr/>
              </p14:nvContentPartPr>
              <p14:xfrm>
                <a:off x="2972141" y="813325"/>
                <a:ext cx="8126280" cy="1735200"/>
              </p14:xfrm>
            </p:contentPart>
          </mc:Choice>
          <mc:Fallback>
            <p:pic>
              <p:nvPicPr>
                <p:cNvPr id="78" name="Ink 77">
                  <a:extLst>
                    <a:ext uri="{FF2B5EF4-FFF2-40B4-BE49-F238E27FC236}">
                      <a16:creationId xmlns:a16="http://schemas.microsoft.com/office/drawing/2014/main" id="{CE0B8548-7773-7532-3EB5-E3B7568BC035}"/>
                    </a:ext>
                  </a:extLst>
                </p:cNvPr>
                <p:cNvPicPr/>
                <p:nvPr/>
              </p:nvPicPr>
              <p:blipFill>
                <a:blip r:embed="rId111"/>
                <a:stretch>
                  <a:fillRect/>
                </a:stretch>
              </p:blipFill>
              <p:spPr>
                <a:xfrm>
                  <a:off x="2954501" y="795685"/>
                  <a:ext cx="8161920" cy="1770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9" name="Ink 78">
                  <a:extLst>
                    <a:ext uri="{FF2B5EF4-FFF2-40B4-BE49-F238E27FC236}">
                      <a16:creationId xmlns:a16="http://schemas.microsoft.com/office/drawing/2014/main" id="{746ACC88-45EB-3784-E7DE-82DC07D70848}"/>
                    </a:ext>
                  </a:extLst>
                </p14:cNvPr>
                <p14:cNvContentPartPr/>
                <p14:nvPr/>
              </p14:nvContentPartPr>
              <p14:xfrm>
                <a:off x="2806541" y="2303365"/>
                <a:ext cx="531720" cy="307080"/>
              </p14:xfrm>
            </p:contentPart>
          </mc:Choice>
          <mc:Fallback>
            <p:pic>
              <p:nvPicPr>
                <p:cNvPr id="79" name="Ink 78">
                  <a:extLst>
                    <a:ext uri="{FF2B5EF4-FFF2-40B4-BE49-F238E27FC236}">
                      <a16:creationId xmlns:a16="http://schemas.microsoft.com/office/drawing/2014/main" id="{746ACC88-45EB-3784-E7DE-82DC07D70848}"/>
                    </a:ext>
                  </a:extLst>
                </p:cNvPr>
                <p:cNvPicPr/>
                <p:nvPr/>
              </p:nvPicPr>
              <p:blipFill>
                <a:blip r:embed="rId113"/>
                <a:stretch>
                  <a:fillRect/>
                </a:stretch>
              </p:blipFill>
              <p:spPr>
                <a:xfrm>
                  <a:off x="2788901" y="2285365"/>
                  <a:ext cx="56736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1" name="Ink 80">
                  <a:extLst>
                    <a:ext uri="{FF2B5EF4-FFF2-40B4-BE49-F238E27FC236}">
                      <a16:creationId xmlns:a16="http://schemas.microsoft.com/office/drawing/2014/main" id="{E72390ED-4DB8-969D-06DF-24E2BCAA0D98}"/>
                    </a:ext>
                  </a:extLst>
                </p14:cNvPr>
                <p14:cNvContentPartPr/>
                <p14:nvPr/>
              </p14:nvContentPartPr>
              <p14:xfrm>
                <a:off x="1961261" y="2945245"/>
                <a:ext cx="309960" cy="425520"/>
              </p14:xfrm>
            </p:contentPart>
          </mc:Choice>
          <mc:Fallback>
            <p:pic>
              <p:nvPicPr>
                <p:cNvPr id="81" name="Ink 80">
                  <a:extLst>
                    <a:ext uri="{FF2B5EF4-FFF2-40B4-BE49-F238E27FC236}">
                      <a16:creationId xmlns:a16="http://schemas.microsoft.com/office/drawing/2014/main" id="{E72390ED-4DB8-969D-06DF-24E2BCAA0D98}"/>
                    </a:ext>
                  </a:extLst>
                </p:cNvPr>
                <p:cNvPicPr/>
                <p:nvPr/>
              </p:nvPicPr>
              <p:blipFill>
                <a:blip r:embed="rId115"/>
                <a:stretch>
                  <a:fillRect/>
                </a:stretch>
              </p:blipFill>
              <p:spPr>
                <a:xfrm>
                  <a:off x="1943621" y="2927605"/>
                  <a:ext cx="345600" cy="461160"/>
                </a:xfrm>
                <a:prstGeom prst="rect">
                  <a:avLst/>
                </a:prstGeom>
              </p:spPr>
            </p:pic>
          </mc:Fallback>
        </mc:AlternateContent>
      </p:grpSp>
    </p:spTree>
    <p:extLst>
      <p:ext uri="{BB962C8B-B14F-4D97-AF65-F5344CB8AC3E}">
        <p14:creationId xmlns:p14="http://schemas.microsoft.com/office/powerpoint/2010/main" val="1483139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196AD-79A9-4B5F-EB6D-B8AA587FFC65}"/>
              </a:ext>
            </a:extLst>
          </p:cNvPr>
          <p:cNvSpPr>
            <a:spLocks noGrp="1"/>
          </p:cNvSpPr>
          <p:nvPr>
            <p:ph type="title"/>
          </p:nvPr>
        </p:nvSpPr>
        <p:spPr/>
        <p:txBody>
          <a:bodyPr/>
          <a:lstStyle/>
          <a:p>
            <a:r>
              <a:rPr lang="en-US" dirty="0"/>
              <a:t>(1101) sequence with Mealy machine</a:t>
            </a:r>
          </a:p>
        </p:txBody>
      </p:sp>
      <p:sp>
        <p:nvSpPr>
          <p:cNvPr id="3" name="Content Placeholder 2">
            <a:extLst>
              <a:ext uri="{FF2B5EF4-FFF2-40B4-BE49-F238E27FC236}">
                <a16:creationId xmlns:a16="http://schemas.microsoft.com/office/drawing/2014/main" id="{5226E31A-B078-BB86-6579-0D2C98EF86E8}"/>
              </a:ext>
            </a:extLst>
          </p:cNvPr>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32ED80-81B4-FA8F-B8E1-8D221193A96B}"/>
                  </a:ext>
                </a:extLst>
              </p14:cNvPr>
              <p14:cNvContentPartPr/>
              <p14:nvPr/>
            </p14:nvContentPartPr>
            <p14:xfrm>
              <a:off x="2406221" y="1233085"/>
              <a:ext cx="360" cy="360"/>
            </p14:xfrm>
          </p:contentPart>
        </mc:Choice>
        <mc:Fallback>
          <p:pic>
            <p:nvPicPr>
              <p:cNvPr id="4" name="Ink 3">
                <a:extLst>
                  <a:ext uri="{FF2B5EF4-FFF2-40B4-BE49-F238E27FC236}">
                    <a16:creationId xmlns:a16="http://schemas.microsoft.com/office/drawing/2014/main" id="{C532ED80-81B4-FA8F-B8E1-8D221193A96B}"/>
                  </a:ext>
                </a:extLst>
              </p:cNvPr>
              <p:cNvPicPr/>
              <p:nvPr/>
            </p:nvPicPr>
            <p:blipFill>
              <a:blip r:embed="rId3"/>
              <a:stretch>
                <a:fillRect/>
              </a:stretch>
            </p:blipFill>
            <p:spPr>
              <a:xfrm>
                <a:off x="2388221" y="121544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D7E01DB-B854-3F92-3925-3BD1E1A9DFC9}"/>
                  </a:ext>
                </a:extLst>
              </p14:cNvPr>
              <p14:cNvContentPartPr/>
              <p14:nvPr/>
            </p14:nvContentPartPr>
            <p14:xfrm>
              <a:off x="1679021" y="2386165"/>
              <a:ext cx="1014120" cy="1424880"/>
            </p14:xfrm>
          </p:contentPart>
        </mc:Choice>
        <mc:Fallback>
          <p:pic>
            <p:nvPicPr>
              <p:cNvPr id="5" name="Ink 4">
                <a:extLst>
                  <a:ext uri="{FF2B5EF4-FFF2-40B4-BE49-F238E27FC236}">
                    <a16:creationId xmlns:a16="http://schemas.microsoft.com/office/drawing/2014/main" id="{5D7E01DB-B854-3F92-3925-3BD1E1A9DFC9}"/>
                  </a:ext>
                </a:extLst>
              </p:cNvPr>
              <p:cNvPicPr/>
              <p:nvPr/>
            </p:nvPicPr>
            <p:blipFill>
              <a:blip r:embed="rId5"/>
              <a:stretch>
                <a:fillRect/>
              </a:stretch>
            </p:blipFill>
            <p:spPr>
              <a:xfrm>
                <a:off x="1670381" y="2377525"/>
                <a:ext cx="1031760" cy="1442520"/>
              </a:xfrm>
              <a:prstGeom prst="rect">
                <a:avLst/>
              </a:prstGeom>
            </p:spPr>
          </p:pic>
        </mc:Fallback>
      </mc:AlternateContent>
      <p:grpSp>
        <p:nvGrpSpPr>
          <p:cNvPr id="9" name="Group 8">
            <a:extLst>
              <a:ext uri="{FF2B5EF4-FFF2-40B4-BE49-F238E27FC236}">
                <a16:creationId xmlns:a16="http://schemas.microsoft.com/office/drawing/2014/main" id="{628D10F3-9DBA-956F-8236-76FE95DEAF44}"/>
              </a:ext>
            </a:extLst>
          </p:cNvPr>
          <p:cNvGrpSpPr/>
          <p:nvPr/>
        </p:nvGrpSpPr>
        <p:grpSpPr>
          <a:xfrm>
            <a:off x="3945581" y="2197165"/>
            <a:ext cx="3568320" cy="1591920"/>
            <a:chOff x="3945581" y="2197165"/>
            <a:chExt cx="3568320" cy="1591920"/>
          </a:xfrm>
        </p:grpSpPr>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83D2F331-AE6F-A60A-3C8C-85B0BF7C6CC8}"/>
                    </a:ext>
                  </a:extLst>
                </p14:cNvPr>
                <p14:cNvContentPartPr/>
                <p14:nvPr/>
              </p14:nvContentPartPr>
              <p14:xfrm>
                <a:off x="3945581" y="2375005"/>
                <a:ext cx="1301760" cy="1414080"/>
              </p14:xfrm>
            </p:contentPart>
          </mc:Choice>
          <mc:Fallback>
            <p:pic>
              <p:nvPicPr>
                <p:cNvPr id="6" name="Ink 5">
                  <a:extLst>
                    <a:ext uri="{FF2B5EF4-FFF2-40B4-BE49-F238E27FC236}">
                      <a16:creationId xmlns:a16="http://schemas.microsoft.com/office/drawing/2014/main" id="{83D2F331-AE6F-A60A-3C8C-85B0BF7C6CC8}"/>
                    </a:ext>
                  </a:extLst>
                </p:cNvPr>
                <p:cNvPicPr/>
                <p:nvPr/>
              </p:nvPicPr>
              <p:blipFill>
                <a:blip r:embed="rId7"/>
                <a:stretch>
                  <a:fillRect/>
                </a:stretch>
              </p:blipFill>
              <p:spPr>
                <a:xfrm>
                  <a:off x="3936581" y="2366365"/>
                  <a:ext cx="1319400" cy="1431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8F6D65C0-C043-C872-9744-C9477F3D22CA}"/>
                    </a:ext>
                  </a:extLst>
                </p14:cNvPr>
                <p14:cNvContentPartPr/>
                <p14:nvPr/>
              </p14:nvContentPartPr>
              <p14:xfrm>
                <a:off x="6313301" y="2197165"/>
                <a:ext cx="1200600" cy="1515600"/>
              </p14:xfrm>
            </p:contentPart>
          </mc:Choice>
          <mc:Fallback>
            <p:pic>
              <p:nvPicPr>
                <p:cNvPr id="7" name="Ink 6">
                  <a:extLst>
                    <a:ext uri="{FF2B5EF4-FFF2-40B4-BE49-F238E27FC236}">
                      <a16:creationId xmlns:a16="http://schemas.microsoft.com/office/drawing/2014/main" id="{8F6D65C0-C043-C872-9744-C9477F3D22CA}"/>
                    </a:ext>
                  </a:extLst>
                </p:cNvPr>
                <p:cNvPicPr/>
                <p:nvPr/>
              </p:nvPicPr>
              <p:blipFill>
                <a:blip r:embed="rId9"/>
                <a:stretch>
                  <a:fillRect/>
                </a:stretch>
              </p:blipFill>
              <p:spPr>
                <a:xfrm>
                  <a:off x="6304301" y="2188525"/>
                  <a:ext cx="1218240" cy="1533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8C1A4043-DD2C-87D2-18C4-36BB1C23EDE3}"/>
                  </a:ext>
                </a:extLst>
              </p14:cNvPr>
              <p14:cNvContentPartPr/>
              <p14:nvPr/>
            </p14:nvContentPartPr>
            <p14:xfrm>
              <a:off x="8803781" y="2138125"/>
              <a:ext cx="799200" cy="1207080"/>
            </p14:xfrm>
          </p:contentPart>
        </mc:Choice>
        <mc:Fallback>
          <p:pic>
            <p:nvPicPr>
              <p:cNvPr id="8" name="Ink 7">
                <a:extLst>
                  <a:ext uri="{FF2B5EF4-FFF2-40B4-BE49-F238E27FC236}">
                    <a16:creationId xmlns:a16="http://schemas.microsoft.com/office/drawing/2014/main" id="{8C1A4043-DD2C-87D2-18C4-36BB1C23EDE3}"/>
                  </a:ext>
                </a:extLst>
              </p:cNvPr>
              <p:cNvPicPr/>
              <p:nvPr/>
            </p:nvPicPr>
            <p:blipFill>
              <a:blip r:embed="rId11"/>
              <a:stretch>
                <a:fillRect/>
              </a:stretch>
            </p:blipFill>
            <p:spPr>
              <a:xfrm>
                <a:off x="8795141" y="2129125"/>
                <a:ext cx="816840" cy="1224720"/>
              </a:xfrm>
              <a:prstGeom prst="rect">
                <a:avLst/>
              </a:prstGeom>
            </p:spPr>
          </p:pic>
        </mc:Fallback>
      </mc:AlternateContent>
      <p:grpSp>
        <p:nvGrpSpPr>
          <p:cNvPr id="12" name="Group 11">
            <a:extLst>
              <a:ext uri="{FF2B5EF4-FFF2-40B4-BE49-F238E27FC236}">
                <a16:creationId xmlns:a16="http://schemas.microsoft.com/office/drawing/2014/main" id="{B6DABE0C-F36A-5015-0BA4-19A000C2F48C}"/>
              </a:ext>
            </a:extLst>
          </p:cNvPr>
          <p:cNvGrpSpPr/>
          <p:nvPr/>
        </p:nvGrpSpPr>
        <p:grpSpPr>
          <a:xfrm>
            <a:off x="2058461" y="2854165"/>
            <a:ext cx="388080" cy="402120"/>
            <a:chOff x="2058461" y="2854165"/>
            <a:chExt cx="388080" cy="402120"/>
          </a:xfrm>
        </p:grpSpPr>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D671E17D-4851-AF2F-77E4-B39684B6B9C0}"/>
                    </a:ext>
                  </a:extLst>
                </p14:cNvPr>
                <p14:cNvContentPartPr/>
                <p14:nvPr/>
              </p14:nvContentPartPr>
              <p14:xfrm>
                <a:off x="2058461" y="2854165"/>
                <a:ext cx="211680" cy="384480"/>
              </p14:xfrm>
            </p:contentPart>
          </mc:Choice>
          <mc:Fallback>
            <p:pic>
              <p:nvPicPr>
                <p:cNvPr id="10" name="Ink 9">
                  <a:extLst>
                    <a:ext uri="{FF2B5EF4-FFF2-40B4-BE49-F238E27FC236}">
                      <a16:creationId xmlns:a16="http://schemas.microsoft.com/office/drawing/2014/main" id="{D671E17D-4851-AF2F-77E4-B39684B6B9C0}"/>
                    </a:ext>
                  </a:extLst>
                </p:cNvPr>
                <p:cNvPicPr/>
                <p:nvPr/>
              </p:nvPicPr>
              <p:blipFill>
                <a:blip r:embed="rId13"/>
                <a:stretch>
                  <a:fillRect/>
                </a:stretch>
              </p:blipFill>
              <p:spPr>
                <a:xfrm>
                  <a:off x="2049461" y="2845165"/>
                  <a:ext cx="22932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61EFE923-1552-9A0D-9B4B-E11751D466F7}"/>
                    </a:ext>
                  </a:extLst>
                </p14:cNvPr>
                <p14:cNvContentPartPr/>
                <p14:nvPr/>
              </p14:nvContentPartPr>
              <p14:xfrm>
                <a:off x="2257541" y="2983765"/>
                <a:ext cx="189000" cy="272520"/>
              </p14:xfrm>
            </p:contentPart>
          </mc:Choice>
          <mc:Fallback>
            <p:pic>
              <p:nvPicPr>
                <p:cNvPr id="11" name="Ink 10">
                  <a:extLst>
                    <a:ext uri="{FF2B5EF4-FFF2-40B4-BE49-F238E27FC236}">
                      <a16:creationId xmlns:a16="http://schemas.microsoft.com/office/drawing/2014/main" id="{61EFE923-1552-9A0D-9B4B-E11751D466F7}"/>
                    </a:ext>
                  </a:extLst>
                </p:cNvPr>
                <p:cNvPicPr/>
                <p:nvPr/>
              </p:nvPicPr>
              <p:blipFill>
                <a:blip r:embed="rId15"/>
                <a:stretch>
                  <a:fillRect/>
                </a:stretch>
              </p:blipFill>
              <p:spPr>
                <a:xfrm>
                  <a:off x="2248901" y="2974765"/>
                  <a:ext cx="206640" cy="290160"/>
                </a:xfrm>
                <a:prstGeom prst="rect">
                  <a:avLst/>
                </a:prstGeom>
              </p:spPr>
            </p:pic>
          </mc:Fallback>
        </mc:AlternateContent>
      </p:grpSp>
      <p:grpSp>
        <p:nvGrpSpPr>
          <p:cNvPr id="21" name="Group 20">
            <a:extLst>
              <a:ext uri="{FF2B5EF4-FFF2-40B4-BE49-F238E27FC236}">
                <a16:creationId xmlns:a16="http://schemas.microsoft.com/office/drawing/2014/main" id="{F3C7830C-2B44-DE25-838D-3ED40BB1D290}"/>
              </a:ext>
            </a:extLst>
          </p:cNvPr>
          <p:cNvGrpSpPr/>
          <p:nvPr/>
        </p:nvGrpSpPr>
        <p:grpSpPr>
          <a:xfrm>
            <a:off x="4379741" y="2642485"/>
            <a:ext cx="471960" cy="419040"/>
            <a:chOff x="4379741" y="2642485"/>
            <a:chExt cx="471960" cy="419040"/>
          </a:xfrm>
        </p:grpSpPr>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D44C622B-05BA-85FF-3633-952DC71B8922}"/>
                    </a:ext>
                  </a:extLst>
                </p14:cNvPr>
                <p14:cNvContentPartPr/>
                <p14:nvPr/>
              </p14:nvContentPartPr>
              <p14:xfrm>
                <a:off x="4379741" y="2642485"/>
                <a:ext cx="254160" cy="335520"/>
              </p14:xfrm>
            </p:contentPart>
          </mc:Choice>
          <mc:Fallback>
            <p:pic>
              <p:nvPicPr>
                <p:cNvPr id="13" name="Ink 12">
                  <a:extLst>
                    <a:ext uri="{FF2B5EF4-FFF2-40B4-BE49-F238E27FC236}">
                      <a16:creationId xmlns:a16="http://schemas.microsoft.com/office/drawing/2014/main" id="{D44C622B-05BA-85FF-3633-952DC71B8922}"/>
                    </a:ext>
                  </a:extLst>
                </p:cNvPr>
                <p:cNvPicPr/>
                <p:nvPr/>
              </p:nvPicPr>
              <p:blipFill>
                <a:blip r:embed="rId17"/>
                <a:stretch>
                  <a:fillRect/>
                </a:stretch>
              </p:blipFill>
              <p:spPr>
                <a:xfrm>
                  <a:off x="4371101" y="2633485"/>
                  <a:ext cx="2718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FE4E0D8E-5B0A-DEFD-E801-B44C865D65F1}"/>
                    </a:ext>
                  </a:extLst>
                </p14:cNvPr>
                <p14:cNvContentPartPr/>
                <p14:nvPr/>
              </p14:nvContentPartPr>
              <p14:xfrm>
                <a:off x="4761341" y="2773525"/>
                <a:ext cx="90360" cy="288000"/>
              </p14:xfrm>
            </p:contentPart>
          </mc:Choice>
          <mc:Fallback>
            <p:pic>
              <p:nvPicPr>
                <p:cNvPr id="14" name="Ink 13">
                  <a:extLst>
                    <a:ext uri="{FF2B5EF4-FFF2-40B4-BE49-F238E27FC236}">
                      <a16:creationId xmlns:a16="http://schemas.microsoft.com/office/drawing/2014/main" id="{FE4E0D8E-5B0A-DEFD-E801-B44C865D65F1}"/>
                    </a:ext>
                  </a:extLst>
                </p:cNvPr>
                <p:cNvPicPr/>
                <p:nvPr/>
              </p:nvPicPr>
              <p:blipFill>
                <a:blip r:embed="rId19"/>
                <a:stretch>
                  <a:fillRect/>
                </a:stretch>
              </p:blipFill>
              <p:spPr>
                <a:xfrm>
                  <a:off x="4752341" y="2764525"/>
                  <a:ext cx="108000" cy="305640"/>
                </a:xfrm>
                <a:prstGeom prst="rect">
                  <a:avLst/>
                </a:prstGeom>
              </p:spPr>
            </p:pic>
          </mc:Fallback>
        </mc:AlternateContent>
      </p:grpSp>
      <p:grpSp>
        <p:nvGrpSpPr>
          <p:cNvPr id="20" name="Group 19">
            <a:extLst>
              <a:ext uri="{FF2B5EF4-FFF2-40B4-BE49-F238E27FC236}">
                <a16:creationId xmlns:a16="http://schemas.microsoft.com/office/drawing/2014/main" id="{A9111B45-5DCC-40A5-3A81-027F3A6667E5}"/>
              </a:ext>
            </a:extLst>
          </p:cNvPr>
          <p:cNvGrpSpPr/>
          <p:nvPr/>
        </p:nvGrpSpPr>
        <p:grpSpPr>
          <a:xfrm>
            <a:off x="6712181" y="2534845"/>
            <a:ext cx="609120" cy="439200"/>
            <a:chOff x="6712181" y="2534845"/>
            <a:chExt cx="609120" cy="439200"/>
          </a:xfrm>
        </p:grpSpPr>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97B326CD-C044-C517-D95D-3348B7BBF461}"/>
                    </a:ext>
                  </a:extLst>
                </p14:cNvPr>
                <p14:cNvContentPartPr/>
                <p14:nvPr/>
              </p14:nvContentPartPr>
              <p14:xfrm>
                <a:off x="6712181" y="2534845"/>
                <a:ext cx="200160" cy="338760"/>
              </p14:xfrm>
            </p:contentPart>
          </mc:Choice>
          <mc:Fallback>
            <p:pic>
              <p:nvPicPr>
                <p:cNvPr id="15" name="Ink 14">
                  <a:extLst>
                    <a:ext uri="{FF2B5EF4-FFF2-40B4-BE49-F238E27FC236}">
                      <a16:creationId xmlns:a16="http://schemas.microsoft.com/office/drawing/2014/main" id="{97B326CD-C044-C517-D95D-3348B7BBF461}"/>
                    </a:ext>
                  </a:extLst>
                </p:cNvPr>
                <p:cNvPicPr/>
                <p:nvPr/>
              </p:nvPicPr>
              <p:blipFill>
                <a:blip r:embed="rId21"/>
                <a:stretch>
                  <a:fillRect/>
                </a:stretch>
              </p:blipFill>
              <p:spPr>
                <a:xfrm>
                  <a:off x="6703181" y="2526205"/>
                  <a:ext cx="21780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6C6246B3-B5C2-6DBD-EFA1-BE75957628F5}"/>
                    </a:ext>
                  </a:extLst>
                </p14:cNvPr>
                <p14:cNvContentPartPr/>
                <p14:nvPr/>
              </p14:nvContentPartPr>
              <p14:xfrm>
                <a:off x="7008461" y="2759485"/>
                <a:ext cx="312840" cy="214560"/>
              </p14:xfrm>
            </p:contentPart>
          </mc:Choice>
          <mc:Fallback>
            <p:pic>
              <p:nvPicPr>
                <p:cNvPr id="16" name="Ink 15">
                  <a:extLst>
                    <a:ext uri="{FF2B5EF4-FFF2-40B4-BE49-F238E27FC236}">
                      <a16:creationId xmlns:a16="http://schemas.microsoft.com/office/drawing/2014/main" id="{6C6246B3-B5C2-6DBD-EFA1-BE75957628F5}"/>
                    </a:ext>
                  </a:extLst>
                </p:cNvPr>
                <p:cNvPicPr/>
                <p:nvPr/>
              </p:nvPicPr>
              <p:blipFill>
                <a:blip r:embed="rId23"/>
                <a:stretch>
                  <a:fillRect/>
                </a:stretch>
              </p:blipFill>
              <p:spPr>
                <a:xfrm>
                  <a:off x="6999821" y="2750485"/>
                  <a:ext cx="330480" cy="232200"/>
                </a:xfrm>
                <a:prstGeom prst="rect">
                  <a:avLst/>
                </a:prstGeom>
              </p:spPr>
            </p:pic>
          </mc:Fallback>
        </mc:AlternateContent>
      </p:grpSp>
      <p:grpSp>
        <p:nvGrpSpPr>
          <p:cNvPr id="19" name="Group 18">
            <a:extLst>
              <a:ext uri="{FF2B5EF4-FFF2-40B4-BE49-F238E27FC236}">
                <a16:creationId xmlns:a16="http://schemas.microsoft.com/office/drawing/2014/main" id="{6CEB9A99-A5EE-A9FC-0F73-D3CAA1363FB7}"/>
              </a:ext>
            </a:extLst>
          </p:cNvPr>
          <p:cNvGrpSpPr/>
          <p:nvPr/>
        </p:nvGrpSpPr>
        <p:grpSpPr>
          <a:xfrm>
            <a:off x="8826101" y="2258725"/>
            <a:ext cx="388440" cy="500760"/>
            <a:chOff x="8826101" y="2258725"/>
            <a:chExt cx="388440" cy="500760"/>
          </a:xfrm>
        </p:grpSpPr>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FB843EDE-9A79-6F25-8BC1-FD4B40B9486E}"/>
                    </a:ext>
                  </a:extLst>
                </p14:cNvPr>
                <p14:cNvContentPartPr/>
                <p14:nvPr/>
              </p14:nvContentPartPr>
              <p14:xfrm>
                <a:off x="8826101" y="2258725"/>
                <a:ext cx="271440" cy="399960"/>
              </p14:xfrm>
            </p:contentPart>
          </mc:Choice>
          <mc:Fallback>
            <p:pic>
              <p:nvPicPr>
                <p:cNvPr id="17" name="Ink 16">
                  <a:extLst>
                    <a:ext uri="{FF2B5EF4-FFF2-40B4-BE49-F238E27FC236}">
                      <a16:creationId xmlns:a16="http://schemas.microsoft.com/office/drawing/2014/main" id="{FB843EDE-9A79-6F25-8BC1-FD4B40B9486E}"/>
                    </a:ext>
                  </a:extLst>
                </p:cNvPr>
                <p:cNvPicPr/>
                <p:nvPr/>
              </p:nvPicPr>
              <p:blipFill>
                <a:blip r:embed="rId25"/>
                <a:stretch>
                  <a:fillRect/>
                </a:stretch>
              </p:blipFill>
              <p:spPr>
                <a:xfrm>
                  <a:off x="8817461" y="2250085"/>
                  <a:ext cx="28908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03F6CD92-FBAF-1CEC-0DAE-05CA80C535EB}"/>
                    </a:ext>
                  </a:extLst>
                </p14:cNvPr>
                <p14:cNvContentPartPr/>
                <p14:nvPr/>
              </p14:nvContentPartPr>
              <p14:xfrm>
                <a:off x="9083501" y="2575165"/>
                <a:ext cx="131040" cy="184320"/>
              </p14:xfrm>
            </p:contentPart>
          </mc:Choice>
          <mc:Fallback>
            <p:pic>
              <p:nvPicPr>
                <p:cNvPr id="18" name="Ink 17">
                  <a:extLst>
                    <a:ext uri="{FF2B5EF4-FFF2-40B4-BE49-F238E27FC236}">
                      <a16:creationId xmlns:a16="http://schemas.microsoft.com/office/drawing/2014/main" id="{03F6CD92-FBAF-1CEC-0DAE-05CA80C535EB}"/>
                    </a:ext>
                  </a:extLst>
                </p:cNvPr>
                <p:cNvPicPr/>
                <p:nvPr/>
              </p:nvPicPr>
              <p:blipFill>
                <a:blip r:embed="rId27"/>
                <a:stretch>
                  <a:fillRect/>
                </a:stretch>
              </p:blipFill>
              <p:spPr>
                <a:xfrm>
                  <a:off x="9074501" y="2566525"/>
                  <a:ext cx="148680" cy="201960"/>
                </a:xfrm>
                <a:prstGeom prst="rect">
                  <a:avLst/>
                </a:prstGeom>
              </p:spPr>
            </p:pic>
          </mc:Fallback>
        </mc:AlternateContent>
      </p:grpSp>
      <p:grpSp>
        <p:nvGrpSpPr>
          <p:cNvPr id="33" name="Group 32">
            <a:extLst>
              <a:ext uri="{FF2B5EF4-FFF2-40B4-BE49-F238E27FC236}">
                <a16:creationId xmlns:a16="http://schemas.microsoft.com/office/drawing/2014/main" id="{2E5C9204-6015-CB50-DF2A-AD87F346AC94}"/>
              </a:ext>
            </a:extLst>
          </p:cNvPr>
          <p:cNvGrpSpPr/>
          <p:nvPr/>
        </p:nvGrpSpPr>
        <p:grpSpPr>
          <a:xfrm>
            <a:off x="2304701" y="1641325"/>
            <a:ext cx="1764000" cy="1053000"/>
            <a:chOff x="2304701" y="1641325"/>
            <a:chExt cx="1764000" cy="1053000"/>
          </a:xfrm>
        </p:grpSpPr>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9F540198-9BEF-22D4-6BC6-742CD740A3A9}"/>
                    </a:ext>
                  </a:extLst>
                </p14:cNvPr>
                <p14:cNvContentPartPr/>
                <p14:nvPr/>
              </p14:nvContentPartPr>
              <p14:xfrm>
                <a:off x="2304701" y="2154685"/>
                <a:ext cx="1754280" cy="539640"/>
              </p14:xfrm>
            </p:contentPart>
          </mc:Choice>
          <mc:Fallback>
            <p:pic>
              <p:nvPicPr>
                <p:cNvPr id="22" name="Ink 21">
                  <a:extLst>
                    <a:ext uri="{FF2B5EF4-FFF2-40B4-BE49-F238E27FC236}">
                      <a16:creationId xmlns:a16="http://schemas.microsoft.com/office/drawing/2014/main" id="{9F540198-9BEF-22D4-6BC6-742CD740A3A9}"/>
                    </a:ext>
                  </a:extLst>
                </p:cNvPr>
                <p:cNvPicPr/>
                <p:nvPr/>
              </p:nvPicPr>
              <p:blipFill>
                <a:blip r:embed="rId29"/>
                <a:stretch>
                  <a:fillRect/>
                </a:stretch>
              </p:blipFill>
              <p:spPr>
                <a:xfrm>
                  <a:off x="2296061" y="2145685"/>
                  <a:ext cx="1771920" cy="557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Ink 22">
                  <a:extLst>
                    <a:ext uri="{FF2B5EF4-FFF2-40B4-BE49-F238E27FC236}">
                      <a16:creationId xmlns:a16="http://schemas.microsoft.com/office/drawing/2014/main" id="{60CC5637-635D-D26F-67B1-4CEA2918E705}"/>
                    </a:ext>
                  </a:extLst>
                </p14:cNvPr>
                <p14:cNvContentPartPr/>
                <p14:nvPr/>
              </p14:nvContentPartPr>
              <p14:xfrm>
                <a:off x="3781421" y="2089165"/>
                <a:ext cx="287280" cy="425160"/>
              </p14:xfrm>
            </p:contentPart>
          </mc:Choice>
          <mc:Fallback>
            <p:pic>
              <p:nvPicPr>
                <p:cNvPr id="23" name="Ink 22">
                  <a:extLst>
                    <a:ext uri="{FF2B5EF4-FFF2-40B4-BE49-F238E27FC236}">
                      <a16:creationId xmlns:a16="http://schemas.microsoft.com/office/drawing/2014/main" id="{60CC5637-635D-D26F-67B1-4CEA2918E705}"/>
                    </a:ext>
                  </a:extLst>
                </p:cNvPr>
                <p:cNvPicPr/>
                <p:nvPr/>
              </p:nvPicPr>
              <p:blipFill>
                <a:blip r:embed="rId31"/>
                <a:stretch>
                  <a:fillRect/>
                </a:stretch>
              </p:blipFill>
              <p:spPr>
                <a:xfrm>
                  <a:off x="3772781" y="2080165"/>
                  <a:ext cx="30492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Ink 23">
                  <a:extLst>
                    <a:ext uri="{FF2B5EF4-FFF2-40B4-BE49-F238E27FC236}">
                      <a16:creationId xmlns:a16="http://schemas.microsoft.com/office/drawing/2014/main" id="{1350C812-80C1-8FC2-F7E3-7AB6C5667EF5}"/>
                    </a:ext>
                  </a:extLst>
                </p14:cNvPr>
                <p14:cNvContentPartPr/>
                <p14:nvPr/>
              </p14:nvContentPartPr>
              <p14:xfrm>
                <a:off x="3481901" y="1666525"/>
                <a:ext cx="93600" cy="243360"/>
              </p14:xfrm>
            </p:contentPart>
          </mc:Choice>
          <mc:Fallback>
            <p:pic>
              <p:nvPicPr>
                <p:cNvPr id="24" name="Ink 23">
                  <a:extLst>
                    <a:ext uri="{FF2B5EF4-FFF2-40B4-BE49-F238E27FC236}">
                      <a16:creationId xmlns:a16="http://schemas.microsoft.com/office/drawing/2014/main" id="{1350C812-80C1-8FC2-F7E3-7AB6C5667EF5}"/>
                    </a:ext>
                  </a:extLst>
                </p:cNvPr>
                <p:cNvPicPr/>
                <p:nvPr/>
              </p:nvPicPr>
              <p:blipFill>
                <a:blip r:embed="rId33"/>
                <a:stretch>
                  <a:fillRect/>
                </a:stretch>
              </p:blipFill>
              <p:spPr>
                <a:xfrm>
                  <a:off x="3472901" y="1657525"/>
                  <a:ext cx="11124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Ink 24">
                  <a:extLst>
                    <a:ext uri="{FF2B5EF4-FFF2-40B4-BE49-F238E27FC236}">
                      <a16:creationId xmlns:a16="http://schemas.microsoft.com/office/drawing/2014/main" id="{1A6352B6-F0B4-CCCB-C0EA-18EB6CDFFD4D}"/>
                    </a:ext>
                  </a:extLst>
                </p14:cNvPr>
                <p14:cNvContentPartPr/>
                <p14:nvPr/>
              </p14:nvContentPartPr>
              <p14:xfrm>
                <a:off x="3620501" y="1641325"/>
                <a:ext cx="198360" cy="428400"/>
              </p14:xfrm>
            </p:contentPart>
          </mc:Choice>
          <mc:Fallback>
            <p:pic>
              <p:nvPicPr>
                <p:cNvPr id="25" name="Ink 24">
                  <a:extLst>
                    <a:ext uri="{FF2B5EF4-FFF2-40B4-BE49-F238E27FC236}">
                      <a16:creationId xmlns:a16="http://schemas.microsoft.com/office/drawing/2014/main" id="{1A6352B6-F0B4-CCCB-C0EA-18EB6CDFFD4D}"/>
                    </a:ext>
                  </a:extLst>
                </p:cNvPr>
                <p:cNvPicPr/>
                <p:nvPr/>
              </p:nvPicPr>
              <p:blipFill>
                <a:blip r:embed="rId35"/>
                <a:stretch>
                  <a:fillRect/>
                </a:stretch>
              </p:blipFill>
              <p:spPr>
                <a:xfrm>
                  <a:off x="3611501" y="1632685"/>
                  <a:ext cx="21600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69558B79-83FC-AA3A-E95C-7C47AE228BE3}"/>
                    </a:ext>
                  </a:extLst>
                </p14:cNvPr>
                <p14:cNvContentPartPr/>
                <p14:nvPr/>
              </p14:nvContentPartPr>
              <p14:xfrm>
                <a:off x="3849461" y="1724845"/>
                <a:ext cx="204480" cy="289440"/>
              </p14:xfrm>
            </p:contentPart>
          </mc:Choice>
          <mc:Fallback>
            <p:pic>
              <p:nvPicPr>
                <p:cNvPr id="26" name="Ink 25">
                  <a:extLst>
                    <a:ext uri="{FF2B5EF4-FFF2-40B4-BE49-F238E27FC236}">
                      <a16:creationId xmlns:a16="http://schemas.microsoft.com/office/drawing/2014/main" id="{69558B79-83FC-AA3A-E95C-7C47AE228BE3}"/>
                    </a:ext>
                  </a:extLst>
                </p:cNvPr>
                <p:cNvPicPr/>
                <p:nvPr/>
              </p:nvPicPr>
              <p:blipFill>
                <a:blip r:embed="rId37"/>
                <a:stretch>
                  <a:fillRect/>
                </a:stretch>
              </p:blipFill>
              <p:spPr>
                <a:xfrm>
                  <a:off x="3840821" y="1715845"/>
                  <a:ext cx="222120" cy="307080"/>
                </a:xfrm>
                <a:prstGeom prst="rect">
                  <a:avLst/>
                </a:prstGeom>
              </p:spPr>
            </p:pic>
          </mc:Fallback>
        </mc:AlternateContent>
      </p:grpSp>
      <p:grpSp>
        <p:nvGrpSpPr>
          <p:cNvPr id="32" name="Group 31">
            <a:extLst>
              <a:ext uri="{FF2B5EF4-FFF2-40B4-BE49-F238E27FC236}">
                <a16:creationId xmlns:a16="http://schemas.microsoft.com/office/drawing/2014/main" id="{B73280A7-D7DD-3D5A-11BD-8C350776D41B}"/>
              </a:ext>
            </a:extLst>
          </p:cNvPr>
          <p:cNvGrpSpPr/>
          <p:nvPr/>
        </p:nvGrpSpPr>
        <p:grpSpPr>
          <a:xfrm>
            <a:off x="4697261" y="1653565"/>
            <a:ext cx="1825920" cy="870840"/>
            <a:chOff x="4697261" y="1653565"/>
            <a:chExt cx="1825920" cy="870840"/>
          </a:xfrm>
        </p:grpSpPr>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7509DC06-A83C-2436-DF47-F77A38743CF7}"/>
                    </a:ext>
                  </a:extLst>
                </p14:cNvPr>
                <p14:cNvContentPartPr/>
                <p14:nvPr/>
              </p14:nvContentPartPr>
              <p14:xfrm>
                <a:off x="4697261" y="2062525"/>
                <a:ext cx="1825920" cy="461880"/>
              </p14:xfrm>
            </p:contentPart>
          </mc:Choice>
          <mc:Fallback>
            <p:pic>
              <p:nvPicPr>
                <p:cNvPr id="27" name="Ink 26">
                  <a:extLst>
                    <a:ext uri="{FF2B5EF4-FFF2-40B4-BE49-F238E27FC236}">
                      <a16:creationId xmlns:a16="http://schemas.microsoft.com/office/drawing/2014/main" id="{7509DC06-A83C-2436-DF47-F77A38743CF7}"/>
                    </a:ext>
                  </a:extLst>
                </p:cNvPr>
                <p:cNvPicPr/>
                <p:nvPr/>
              </p:nvPicPr>
              <p:blipFill>
                <a:blip r:embed="rId39"/>
                <a:stretch>
                  <a:fillRect/>
                </a:stretch>
              </p:blipFill>
              <p:spPr>
                <a:xfrm>
                  <a:off x="4688621" y="2053885"/>
                  <a:ext cx="184356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DB2C93BA-1C44-C4CE-EBA4-0462DE35F8B8}"/>
                    </a:ext>
                  </a:extLst>
                </p14:cNvPr>
                <p14:cNvContentPartPr/>
                <p14:nvPr/>
              </p14:nvContentPartPr>
              <p14:xfrm>
                <a:off x="6059141" y="1908445"/>
                <a:ext cx="366840" cy="383400"/>
              </p14:xfrm>
            </p:contentPart>
          </mc:Choice>
          <mc:Fallback>
            <p:pic>
              <p:nvPicPr>
                <p:cNvPr id="28" name="Ink 27">
                  <a:extLst>
                    <a:ext uri="{FF2B5EF4-FFF2-40B4-BE49-F238E27FC236}">
                      <a16:creationId xmlns:a16="http://schemas.microsoft.com/office/drawing/2014/main" id="{DB2C93BA-1C44-C4CE-EBA4-0462DE35F8B8}"/>
                    </a:ext>
                  </a:extLst>
                </p:cNvPr>
                <p:cNvPicPr/>
                <p:nvPr/>
              </p:nvPicPr>
              <p:blipFill>
                <a:blip r:embed="rId41"/>
                <a:stretch>
                  <a:fillRect/>
                </a:stretch>
              </p:blipFill>
              <p:spPr>
                <a:xfrm>
                  <a:off x="6050501" y="1899445"/>
                  <a:ext cx="38448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CC9D58D3-4FF6-9C7C-5CB3-423C51C8F9BA}"/>
                    </a:ext>
                  </a:extLst>
                </p14:cNvPr>
                <p14:cNvContentPartPr/>
                <p14:nvPr/>
              </p14:nvContentPartPr>
              <p14:xfrm>
                <a:off x="5168501" y="1671565"/>
                <a:ext cx="108720" cy="295920"/>
              </p14:xfrm>
            </p:contentPart>
          </mc:Choice>
          <mc:Fallback>
            <p:pic>
              <p:nvPicPr>
                <p:cNvPr id="29" name="Ink 28">
                  <a:extLst>
                    <a:ext uri="{FF2B5EF4-FFF2-40B4-BE49-F238E27FC236}">
                      <a16:creationId xmlns:a16="http://schemas.microsoft.com/office/drawing/2014/main" id="{CC9D58D3-4FF6-9C7C-5CB3-423C51C8F9BA}"/>
                    </a:ext>
                  </a:extLst>
                </p:cNvPr>
                <p:cNvPicPr/>
                <p:nvPr/>
              </p:nvPicPr>
              <p:blipFill>
                <a:blip r:embed="rId43"/>
                <a:stretch>
                  <a:fillRect/>
                </a:stretch>
              </p:blipFill>
              <p:spPr>
                <a:xfrm>
                  <a:off x="5159501" y="1662925"/>
                  <a:ext cx="12636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1A90AFDC-0937-514D-3154-8353E05D26B5}"/>
                    </a:ext>
                  </a:extLst>
                </p14:cNvPr>
                <p14:cNvContentPartPr/>
                <p14:nvPr/>
              </p14:nvContentPartPr>
              <p14:xfrm>
                <a:off x="5317541" y="1653565"/>
                <a:ext cx="215280" cy="464400"/>
              </p14:xfrm>
            </p:contentPart>
          </mc:Choice>
          <mc:Fallback>
            <p:pic>
              <p:nvPicPr>
                <p:cNvPr id="30" name="Ink 29">
                  <a:extLst>
                    <a:ext uri="{FF2B5EF4-FFF2-40B4-BE49-F238E27FC236}">
                      <a16:creationId xmlns:a16="http://schemas.microsoft.com/office/drawing/2014/main" id="{1A90AFDC-0937-514D-3154-8353E05D26B5}"/>
                    </a:ext>
                  </a:extLst>
                </p:cNvPr>
                <p:cNvPicPr/>
                <p:nvPr/>
              </p:nvPicPr>
              <p:blipFill>
                <a:blip r:embed="rId45"/>
                <a:stretch>
                  <a:fillRect/>
                </a:stretch>
              </p:blipFill>
              <p:spPr>
                <a:xfrm>
                  <a:off x="5308541" y="1644925"/>
                  <a:ext cx="23292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3E7FB07E-C61E-C488-14E4-785CDBBD8045}"/>
                    </a:ext>
                  </a:extLst>
                </p14:cNvPr>
                <p14:cNvContentPartPr/>
                <p14:nvPr/>
              </p14:nvContentPartPr>
              <p14:xfrm>
                <a:off x="5567381" y="1726645"/>
                <a:ext cx="312840" cy="299880"/>
              </p14:xfrm>
            </p:contentPart>
          </mc:Choice>
          <mc:Fallback>
            <p:pic>
              <p:nvPicPr>
                <p:cNvPr id="31" name="Ink 30">
                  <a:extLst>
                    <a:ext uri="{FF2B5EF4-FFF2-40B4-BE49-F238E27FC236}">
                      <a16:creationId xmlns:a16="http://schemas.microsoft.com/office/drawing/2014/main" id="{3E7FB07E-C61E-C488-14E4-785CDBBD8045}"/>
                    </a:ext>
                  </a:extLst>
                </p:cNvPr>
                <p:cNvPicPr/>
                <p:nvPr/>
              </p:nvPicPr>
              <p:blipFill>
                <a:blip r:embed="rId47"/>
                <a:stretch>
                  <a:fillRect/>
                </a:stretch>
              </p:blipFill>
              <p:spPr>
                <a:xfrm>
                  <a:off x="5558381" y="1718005"/>
                  <a:ext cx="330480" cy="317520"/>
                </a:xfrm>
                <a:prstGeom prst="rect">
                  <a:avLst/>
                </a:prstGeom>
              </p:spPr>
            </p:pic>
          </mc:Fallback>
        </mc:AlternateContent>
      </p:grpSp>
      <p:grpSp>
        <p:nvGrpSpPr>
          <p:cNvPr id="39" name="Group 38">
            <a:extLst>
              <a:ext uri="{FF2B5EF4-FFF2-40B4-BE49-F238E27FC236}">
                <a16:creationId xmlns:a16="http://schemas.microsoft.com/office/drawing/2014/main" id="{8BEDF638-76F6-2935-0128-387659C118E5}"/>
              </a:ext>
            </a:extLst>
          </p:cNvPr>
          <p:cNvGrpSpPr/>
          <p:nvPr/>
        </p:nvGrpSpPr>
        <p:grpSpPr>
          <a:xfrm>
            <a:off x="6927101" y="1362325"/>
            <a:ext cx="2018880" cy="1005840"/>
            <a:chOff x="6927101" y="1362325"/>
            <a:chExt cx="2018880" cy="1005840"/>
          </a:xfrm>
        </p:grpSpPr>
        <mc:AlternateContent xmlns:mc="http://schemas.openxmlformats.org/markup-compatibility/2006">
          <mc:Choice xmlns:p14="http://schemas.microsoft.com/office/powerpoint/2010/main" Requires="p14">
            <p:contentPart p14:bwMode="auto" r:id="rId48">
              <p14:nvContentPartPr>
                <p14:cNvPr id="34" name="Ink 33">
                  <a:extLst>
                    <a:ext uri="{FF2B5EF4-FFF2-40B4-BE49-F238E27FC236}">
                      <a16:creationId xmlns:a16="http://schemas.microsoft.com/office/drawing/2014/main" id="{B35AECF2-7645-E41F-15EA-22CDDE53F718}"/>
                    </a:ext>
                  </a:extLst>
                </p14:cNvPr>
                <p14:cNvContentPartPr/>
                <p14:nvPr/>
              </p14:nvContentPartPr>
              <p14:xfrm>
                <a:off x="6927101" y="1855525"/>
                <a:ext cx="1925640" cy="512640"/>
              </p14:xfrm>
            </p:contentPart>
          </mc:Choice>
          <mc:Fallback>
            <p:pic>
              <p:nvPicPr>
                <p:cNvPr id="34" name="Ink 33">
                  <a:extLst>
                    <a:ext uri="{FF2B5EF4-FFF2-40B4-BE49-F238E27FC236}">
                      <a16:creationId xmlns:a16="http://schemas.microsoft.com/office/drawing/2014/main" id="{B35AECF2-7645-E41F-15EA-22CDDE53F718}"/>
                    </a:ext>
                  </a:extLst>
                </p:cNvPr>
                <p:cNvPicPr/>
                <p:nvPr/>
              </p:nvPicPr>
              <p:blipFill>
                <a:blip r:embed="rId49"/>
                <a:stretch>
                  <a:fillRect/>
                </a:stretch>
              </p:blipFill>
              <p:spPr>
                <a:xfrm>
                  <a:off x="6918101" y="1846885"/>
                  <a:ext cx="194328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5" name="Ink 34">
                  <a:extLst>
                    <a:ext uri="{FF2B5EF4-FFF2-40B4-BE49-F238E27FC236}">
                      <a16:creationId xmlns:a16="http://schemas.microsoft.com/office/drawing/2014/main" id="{1682DFA8-11B8-166B-CCB2-99601BDDC0FE}"/>
                    </a:ext>
                  </a:extLst>
                </p14:cNvPr>
                <p14:cNvContentPartPr/>
                <p14:nvPr/>
              </p14:nvContentPartPr>
              <p14:xfrm>
                <a:off x="8572661" y="1755445"/>
                <a:ext cx="373320" cy="465840"/>
              </p14:xfrm>
            </p:contentPart>
          </mc:Choice>
          <mc:Fallback>
            <p:pic>
              <p:nvPicPr>
                <p:cNvPr id="35" name="Ink 34">
                  <a:extLst>
                    <a:ext uri="{FF2B5EF4-FFF2-40B4-BE49-F238E27FC236}">
                      <a16:creationId xmlns:a16="http://schemas.microsoft.com/office/drawing/2014/main" id="{1682DFA8-11B8-166B-CCB2-99601BDDC0FE}"/>
                    </a:ext>
                  </a:extLst>
                </p:cNvPr>
                <p:cNvPicPr/>
                <p:nvPr/>
              </p:nvPicPr>
              <p:blipFill>
                <a:blip r:embed="rId51"/>
                <a:stretch>
                  <a:fillRect/>
                </a:stretch>
              </p:blipFill>
              <p:spPr>
                <a:xfrm>
                  <a:off x="8564021" y="1746805"/>
                  <a:ext cx="39096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6" name="Ink 35">
                  <a:extLst>
                    <a:ext uri="{FF2B5EF4-FFF2-40B4-BE49-F238E27FC236}">
                      <a16:creationId xmlns:a16="http://schemas.microsoft.com/office/drawing/2014/main" id="{C789B32B-9507-010C-C943-1408B8FCFC2D}"/>
                    </a:ext>
                  </a:extLst>
                </p14:cNvPr>
                <p14:cNvContentPartPr/>
                <p14:nvPr/>
              </p14:nvContentPartPr>
              <p14:xfrm>
                <a:off x="7749701" y="1442605"/>
                <a:ext cx="198000" cy="303840"/>
              </p14:xfrm>
            </p:contentPart>
          </mc:Choice>
          <mc:Fallback>
            <p:pic>
              <p:nvPicPr>
                <p:cNvPr id="36" name="Ink 35">
                  <a:extLst>
                    <a:ext uri="{FF2B5EF4-FFF2-40B4-BE49-F238E27FC236}">
                      <a16:creationId xmlns:a16="http://schemas.microsoft.com/office/drawing/2014/main" id="{C789B32B-9507-010C-C943-1408B8FCFC2D}"/>
                    </a:ext>
                  </a:extLst>
                </p:cNvPr>
                <p:cNvPicPr/>
                <p:nvPr/>
              </p:nvPicPr>
              <p:blipFill>
                <a:blip r:embed="rId53"/>
                <a:stretch>
                  <a:fillRect/>
                </a:stretch>
              </p:blipFill>
              <p:spPr>
                <a:xfrm>
                  <a:off x="7740701" y="1433965"/>
                  <a:ext cx="21564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7" name="Ink 36">
                  <a:extLst>
                    <a:ext uri="{FF2B5EF4-FFF2-40B4-BE49-F238E27FC236}">
                      <a16:creationId xmlns:a16="http://schemas.microsoft.com/office/drawing/2014/main" id="{79322397-A848-4760-3E52-54A58D02C94C}"/>
                    </a:ext>
                  </a:extLst>
                </p14:cNvPr>
                <p14:cNvContentPartPr/>
                <p14:nvPr/>
              </p14:nvContentPartPr>
              <p14:xfrm>
                <a:off x="7903061" y="1362325"/>
                <a:ext cx="362520" cy="456840"/>
              </p14:xfrm>
            </p:contentPart>
          </mc:Choice>
          <mc:Fallback>
            <p:pic>
              <p:nvPicPr>
                <p:cNvPr id="37" name="Ink 36">
                  <a:extLst>
                    <a:ext uri="{FF2B5EF4-FFF2-40B4-BE49-F238E27FC236}">
                      <a16:creationId xmlns:a16="http://schemas.microsoft.com/office/drawing/2014/main" id="{79322397-A848-4760-3E52-54A58D02C94C}"/>
                    </a:ext>
                  </a:extLst>
                </p:cNvPr>
                <p:cNvPicPr/>
                <p:nvPr/>
              </p:nvPicPr>
              <p:blipFill>
                <a:blip r:embed="rId55"/>
                <a:stretch>
                  <a:fillRect/>
                </a:stretch>
              </p:blipFill>
              <p:spPr>
                <a:xfrm>
                  <a:off x="7894421" y="1353685"/>
                  <a:ext cx="38016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Ink 37">
                  <a:extLst>
                    <a:ext uri="{FF2B5EF4-FFF2-40B4-BE49-F238E27FC236}">
                      <a16:creationId xmlns:a16="http://schemas.microsoft.com/office/drawing/2014/main" id="{E932380D-DD68-CF74-0566-9BDC762C6BF4}"/>
                    </a:ext>
                  </a:extLst>
                </p14:cNvPr>
                <p14:cNvContentPartPr/>
                <p14:nvPr/>
              </p14:nvContentPartPr>
              <p14:xfrm>
                <a:off x="8266661" y="1458805"/>
                <a:ext cx="213840" cy="313920"/>
              </p14:xfrm>
            </p:contentPart>
          </mc:Choice>
          <mc:Fallback>
            <p:pic>
              <p:nvPicPr>
                <p:cNvPr id="38" name="Ink 37">
                  <a:extLst>
                    <a:ext uri="{FF2B5EF4-FFF2-40B4-BE49-F238E27FC236}">
                      <a16:creationId xmlns:a16="http://schemas.microsoft.com/office/drawing/2014/main" id="{E932380D-DD68-CF74-0566-9BDC762C6BF4}"/>
                    </a:ext>
                  </a:extLst>
                </p:cNvPr>
                <p:cNvPicPr/>
                <p:nvPr/>
              </p:nvPicPr>
              <p:blipFill>
                <a:blip r:embed="rId57"/>
                <a:stretch>
                  <a:fillRect/>
                </a:stretch>
              </p:blipFill>
              <p:spPr>
                <a:xfrm>
                  <a:off x="8257661" y="1450165"/>
                  <a:ext cx="231480" cy="331560"/>
                </a:xfrm>
                <a:prstGeom prst="rect">
                  <a:avLst/>
                </a:prstGeom>
              </p:spPr>
            </p:pic>
          </mc:Fallback>
        </mc:AlternateContent>
      </p:grpSp>
      <p:grpSp>
        <p:nvGrpSpPr>
          <p:cNvPr id="76" name="Group 75">
            <a:extLst>
              <a:ext uri="{FF2B5EF4-FFF2-40B4-BE49-F238E27FC236}">
                <a16:creationId xmlns:a16="http://schemas.microsoft.com/office/drawing/2014/main" id="{D084654B-1747-0F03-2B3E-19CD21F6600D}"/>
              </a:ext>
            </a:extLst>
          </p:cNvPr>
          <p:cNvGrpSpPr/>
          <p:nvPr/>
        </p:nvGrpSpPr>
        <p:grpSpPr>
          <a:xfrm>
            <a:off x="1799621" y="2774605"/>
            <a:ext cx="7641720" cy="4023360"/>
            <a:chOff x="1799621" y="2774605"/>
            <a:chExt cx="7641720" cy="4023360"/>
          </a:xfrm>
        </p:grpSpPr>
        <mc:AlternateContent xmlns:mc="http://schemas.openxmlformats.org/markup-compatibility/2006">
          <mc:Choice xmlns:p14="http://schemas.microsoft.com/office/powerpoint/2010/main" Requires="p14">
            <p:contentPart p14:bwMode="auto" r:id="rId58">
              <p14:nvContentPartPr>
                <p14:cNvPr id="40" name="Ink 39">
                  <a:extLst>
                    <a:ext uri="{FF2B5EF4-FFF2-40B4-BE49-F238E27FC236}">
                      <a16:creationId xmlns:a16="http://schemas.microsoft.com/office/drawing/2014/main" id="{362A90C8-37C5-9C01-7711-D89A207197BF}"/>
                    </a:ext>
                  </a:extLst>
                </p14:cNvPr>
                <p14:cNvContentPartPr/>
                <p14:nvPr/>
              </p14:nvContentPartPr>
              <p14:xfrm>
                <a:off x="5165981" y="3340885"/>
                <a:ext cx="3917520" cy="1564200"/>
              </p14:xfrm>
            </p:contentPart>
          </mc:Choice>
          <mc:Fallback>
            <p:pic>
              <p:nvPicPr>
                <p:cNvPr id="40" name="Ink 39">
                  <a:extLst>
                    <a:ext uri="{FF2B5EF4-FFF2-40B4-BE49-F238E27FC236}">
                      <a16:creationId xmlns:a16="http://schemas.microsoft.com/office/drawing/2014/main" id="{362A90C8-37C5-9C01-7711-D89A207197BF}"/>
                    </a:ext>
                  </a:extLst>
                </p:cNvPr>
                <p:cNvPicPr/>
                <p:nvPr/>
              </p:nvPicPr>
              <p:blipFill>
                <a:blip r:embed="rId59"/>
                <a:stretch>
                  <a:fillRect/>
                </a:stretch>
              </p:blipFill>
              <p:spPr>
                <a:xfrm>
                  <a:off x="5156981" y="3331885"/>
                  <a:ext cx="3935160" cy="1581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Ink 40">
                  <a:extLst>
                    <a:ext uri="{FF2B5EF4-FFF2-40B4-BE49-F238E27FC236}">
                      <a16:creationId xmlns:a16="http://schemas.microsoft.com/office/drawing/2014/main" id="{4DBE553E-1FD9-71B5-5A21-1B3A95A360B4}"/>
                    </a:ext>
                  </a:extLst>
                </p14:cNvPr>
                <p14:cNvContentPartPr/>
                <p14:nvPr/>
              </p14:nvContentPartPr>
              <p14:xfrm>
                <a:off x="5046821" y="3806725"/>
                <a:ext cx="400320" cy="330840"/>
              </p14:xfrm>
            </p:contentPart>
          </mc:Choice>
          <mc:Fallback>
            <p:pic>
              <p:nvPicPr>
                <p:cNvPr id="41" name="Ink 40">
                  <a:extLst>
                    <a:ext uri="{FF2B5EF4-FFF2-40B4-BE49-F238E27FC236}">
                      <a16:creationId xmlns:a16="http://schemas.microsoft.com/office/drawing/2014/main" id="{4DBE553E-1FD9-71B5-5A21-1B3A95A360B4}"/>
                    </a:ext>
                  </a:extLst>
                </p:cNvPr>
                <p:cNvPicPr/>
                <p:nvPr/>
              </p:nvPicPr>
              <p:blipFill>
                <a:blip r:embed="rId61"/>
                <a:stretch>
                  <a:fillRect/>
                </a:stretch>
              </p:blipFill>
              <p:spPr>
                <a:xfrm>
                  <a:off x="5037821" y="3798085"/>
                  <a:ext cx="41796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8C3F93E1-0C7A-FD85-50D0-43CF819F536C}"/>
                    </a:ext>
                  </a:extLst>
                </p14:cNvPr>
                <p14:cNvContentPartPr/>
                <p14:nvPr/>
              </p14:nvContentPartPr>
              <p14:xfrm>
                <a:off x="6832781" y="5095165"/>
                <a:ext cx="65880" cy="352800"/>
              </p14:xfrm>
            </p:contentPart>
          </mc:Choice>
          <mc:Fallback>
            <p:pic>
              <p:nvPicPr>
                <p:cNvPr id="43" name="Ink 42">
                  <a:extLst>
                    <a:ext uri="{FF2B5EF4-FFF2-40B4-BE49-F238E27FC236}">
                      <a16:creationId xmlns:a16="http://schemas.microsoft.com/office/drawing/2014/main" id="{8C3F93E1-0C7A-FD85-50D0-43CF819F536C}"/>
                    </a:ext>
                  </a:extLst>
                </p:cNvPr>
                <p:cNvPicPr/>
                <p:nvPr/>
              </p:nvPicPr>
              <p:blipFill>
                <a:blip r:embed="rId63"/>
                <a:stretch>
                  <a:fillRect/>
                </a:stretch>
              </p:blipFill>
              <p:spPr>
                <a:xfrm>
                  <a:off x="6824141" y="5086525"/>
                  <a:ext cx="8352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1E36B246-0771-97EC-2133-67040DD61C84}"/>
                    </a:ext>
                  </a:extLst>
                </p14:cNvPr>
                <p14:cNvContentPartPr/>
                <p14:nvPr/>
              </p14:nvContentPartPr>
              <p14:xfrm>
                <a:off x="6766541" y="5351845"/>
                <a:ext cx="258840" cy="190080"/>
              </p14:xfrm>
            </p:contentPart>
          </mc:Choice>
          <mc:Fallback>
            <p:pic>
              <p:nvPicPr>
                <p:cNvPr id="44" name="Ink 43">
                  <a:extLst>
                    <a:ext uri="{FF2B5EF4-FFF2-40B4-BE49-F238E27FC236}">
                      <a16:creationId xmlns:a16="http://schemas.microsoft.com/office/drawing/2014/main" id="{1E36B246-0771-97EC-2133-67040DD61C84}"/>
                    </a:ext>
                  </a:extLst>
                </p:cNvPr>
                <p:cNvPicPr/>
                <p:nvPr/>
              </p:nvPicPr>
              <p:blipFill>
                <a:blip r:embed="rId65"/>
                <a:stretch>
                  <a:fillRect/>
                </a:stretch>
              </p:blipFill>
              <p:spPr>
                <a:xfrm>
                  <a:off x="6757901" y="5342845"/>
                  <a:ext cx="2764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id="{0FA98E15-AAD9-3B7F-2CFF-31DEE1843CFF}"/>
                    </a:ext>
                  </a:extLst>
                </p14:cNvPr>
                <p14:cNvContentPartPr/>
                <p14:nvPr/>
              </p14:nvContentPartPr>
              <p14:xfrm>
                <a:off x="6946541" y="5020645"/>
                <a:ext cx="275040" cy="642600"/>
              </p14:xfrm>
            </p:contentPart>
          </mc:Choice>
          <mc:Fallback>
            <p:pic>
              <p:nvPicPr>
                <p:cNvPr id="46" name="Ink 45">
                  <a:extLst>
                    <a:ext uri="{FF2B5EF4-FFF2-40B4-BE49-F238E27FC236}">
                      <a16:creationId xmlns:a16="http://schemas.microsoft.com/office/drawing/2014/main" id="{0FA98E15-AAD9-3B7F-2CFF-31DEE1843CFF}"/>
                    </a:ext>
                  </a:extLst>
                </p:cNvPr>
                <p:cNvPicPr/>
                <p:nvPr/>
              </p:nvPicPr>
              <p:blipFill>
                <a:blip r:embed="rId67"/>
                <a:stretch>
                  <a:fillRect/>
                </a:stretch>
              </p:blipFill>
              <p:spPr>
                <a:xfrm>
                  <a:off x="6937901" y="5012005"/>
                  <a:ext cx="292680" cy="660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2FA52F7B-12CA-617F-688D-1D11EF6FFFDE}"/>
                    </a:ext>
                  </a:extLst>
                </p14:cNvPr>
                <p14:cNvContentPartPr/>
                <p14:nvPr/>
              </p14:nvContentPartPr>
              <p14:xfrm>
                <a:off x="7387901" y="4877005"/>
                <a:ext cx="72360" cy="390240"/>
              </p14:xfrm>
            </p:contentPart>
          </mc:Choice>
          <mc:Fallback>
            <p:pic>
              <p:nvPicPr>
                <p:cNvPr id="47" name="Ink 46">
                  <a:extLst>
                    <a:ext uri="{FF2B5EF4-FFF2-40B4-BE49-F238E27FC236}">
                      <a16:creationId xmlns:a16="http://schemas.microsoft.com/office/drawing/2014/main" id="{2FA52F7B-12CA-617F-688D-1D11EF6FFFDE}"/>
                    </a:ext>
                  </a:extLst>
                </p:cNvPr>
                <p:cNvPicPr/>
                <p:nvPr/>
              </p:nvPicPr>
              <p:blipFill>
                <a:blip r:embed="rId69"/>
                <a:stretch>
                  <a:fillRect/>
                </a:stretch>
              </p:blipFill>
              <p:spPr>
                <a:xfrm>
                  <a:off x="7378901" y="4868005"/>
                  <a:ext cx="9000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id="{2AE3724A-A63B-C360-DAB4-F4FBBEA4DDF6}"/>
                    </a:ext>
                  </a:extLst>
                </p14:cNvPr>
                <p14:cNvContentPartPr/>
                <p14:nvPr/>
              </p14:nvContentPartPr>
              <p14:xfrm>
                <a:off x="7343261" y="5174365"/>
                <a:ext cx="246600" cy="154440"/>
              </p14:xfrm>
            </p:contentPart>
          </mc:Choice>
          <mc:Fallback>
            <p:pic>
              <p:nvPicPr>
                <p:cNvPr id="48" name="Ink 47">
                  <a:extLst>
                    <a:ext uri="{FF2B5EF4-FFF2-40B4-BE49-F238E27FC236}">
                      <a16:creationId xmlns:a16="http://schemas.microsoft.com/office/drawing/2014/main" id="{2AE3724A-A63B-C360-DAB4-F4FBBEA4DDF6}"/>
                    </a:ext>
                  </a:extLst>
                </p:cNvPr>
                <p:cNvPicPr/>
                <p:nvPr/>
              </p:nvPicPr>
              <p:blipFill>
                <a:blip r:embed="rId71"/>
                <a:stretch>
                  <a:fillRect/>
                </a:stretch>
              </p:blipFill>
              <p:spPr>
                <a:xfrm>
                  <a:off x="7334261" y="5165365"/>
                  <a:ext cx="2642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Ink 49">
                  <a:extLst>
                    <a:ext uri="{FF2B5EF4-FFF2-40B4-BE49-F238E27FC236}">
                      <a16:creationId xmlns:a16="http://schemas.microsoft.com/office/drawing/2014/main" id="{7322BE85-6800-8B1E-269F-C94AE11105D9}"/>
                    </a:ext>
                  </a:extLst>
                </p14:cNvPr>
                <p14:cNvContentPartPr/>
                <p14:nvPr/>
              </p14:nvContentPartPr>
              <p14:xfrm>
                <a:off x="1799621" y="3676405"/>
                <a:ext cx="683280" cy="797400"/>
              </p14:xfrm>
            </p:contentPart>
          </mc:Choice>
          <mc:Fallback>
            <p:pic>
              <p:nvPicPr>
                <p:cNvPr id="50" name="Ink 49">
                  <a:extLst>
                    <a:ext uri="{FF2B5EF4-FFF2-40B4-BE49-F238E27FC236}">
                      <a16:creationId xmlns:a16="http://schemas.microsoft.com/office/drawing/2014/main" id="{7322BE85-6800-8B1E-269F-C94AE11105D9}"/>
                    </a:ext>
                  </a:extLst>
                </p:cNvPr>
                <p:cNvPicPr/>
                <p:nvPr/>
              </p:nvPicPr>
              <p:blipFill>
                <a:blip r:embed="rId73"/>
                <a:stretch>
                  <a:fillRect/>
                </a:stretch>
              </p:blipFill>
              <p:spPr>
                <a:xfrm>
                  <a:off x="1790621" y="3667405"/>
                  <a:ext cx="700920" cy="815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Ink 50">
                  <a:extLst>
                    <a:ext uri="{FF2B5EF4-FFF2-40B4-BE49-F238E27FC236}">
                      <a16:creationId xmlns:a16="http://schemas.microsoft.com/office/drawing/2014/main" id="{017B4F96-7689-CB6A-A902-99DE92E318F6}"/>
                    </a:ext>
                  </a:extLst>
                </p14:cNvPr>
                <p14:cNvContentPartPr/>
                <p14:nvPr/>
              </p14:nvContentPartPr>
              <p14:xfrm>
                <a:off x="1888901" y="3672805"/>
                <a:ext cx="339120" cy="272880"/>
              </p14:xfrm>
            </p:contentPart>
          </mc:Choice>
          <mc:Fallback>
            <p:pic>
              <p:nvPicPr>
                <p:cNvPr id="51" name="Ink 50">
                  <a:extLst>
                    <a:ext uri="{FF2B5EF4-FFF2-40B4-BE49-F238E27FC236}">
                      <a16:creationId xmlns:a16="http://schemas.microsoft.com/office/drawing/2014/main" id="{017B4F96-7689-CB6A-A902-99DE92E318F6}"/>
                    </a:ext>
                  </a:extLst>
                </p:cNvPr>
                <p:cNvPicPr/>
                <p:nvPr/>
              </p:nvPicPr>
              <p:blipFill>
                <a:blip r:embed="rId75"/>
                <a:stretch>
                  <a:fillRect/>
                </a:stretch>
              </p:blipFill>
              <p:spPr>
                <a:xfrm>
                  <a:off x="1879901" y="3664165"/>
                  <a:ext cx="35676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3" name="Ink 52">
                  <a:extLst>
                    <a:ext uri="{FF2B5EF4-FFF2-40B4-BE49-F238E27FC236}">
                      <a16:creationId xmlns:a16="http://schemas.microsoft.com/office/drawing/2014/main" id="{B515672B-0573-769F-60A4-A2951B55169D}"/>
                    </a:ext>
                  </a:extLst>
                </p14:cNvPr>
                <p14:cNvContentPartPr/>
                <p14:nvPr/>
              </p14:nvContentPartPr>
              <p14:xfrm>
                <a:off x="1986821" y="4666765"/>
                <a:ext cx="158760" cy="250920"/>
              </p14:xfrm>
            </p:contentPart>
          </mc:Choice>
          <mc:Fallback>
            <p:pic>
              <p:nvPicPr>
                <p:cNvPr id="53" name="Ink 52">
                  <a:extLst>
                    <a:ext uri="{FF2B5EF4-FFF2-40B4-BE49-F238E27FC236}">
                      <a16:creationId xmlns:a16="http://schemas.microsoft.com/office/drawing/2014/main" id="{B515672B-0573-769F-60A4-A2951B55169D}"/>
                    </a:ext>
                  </a:extLst>
                </p:cNvPr>
                <p:cNvPicPr/>
                <p:nvPr/>
              </p:nvPicPr>
              <p:blipFill>
                <a:blip r:embed="rId77"/>
                <a:stretch>
                  <a:fillRect/>
                </a:stretch>
              </p:blipFill>
              <p:spPr>
                <a:xfrm>
                  <a:off x="1978181" y="4657765"/>
                  <a:ext cx="17640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4" name="Ink 53">
                  <a:extLst>
                    <a:ext uri="{FF2B5EF4-FFF2-40B4-BE49-F238E27FC236}">
                      <a16:creationId xmlns:a16="http://schemas.microsoft.com/office/drawing/2014/main" id="{206EF662-39D6-015B-E8E3-6AFB406483C2}"/>
                    </a:ext>
                  </a:extLst>
                </p14:cNvPr>
                <p14:cNvContentPartPr/>
                <p14:nvPr/>
              </p14:nvContentPartPr>
              <p14:xfrm>
                <a:off x="2257901" y="4473445"/>
                <a:ext cx="140400" cy="603000"/>
              </p14:xfrm>
            </p:contentPart>
          </mc:Choice>
          <mc:Fallback>
            <p:pic>
              <p:nvPicPr>
                <p:cNvPr id="54" name="Ink 53">
                  <a:extLst>
                    <a:ext uri="{FF2B5EF4-FFF2-40B4-BE49-F238E27FC236}">
                      <a16:creationId xmlns:a16="http://schemas.microsoft.com/office/drawing/2014/main" id="{206EF662-39D6-015B-E8E3-6AFB406483C2}"/>
                    </a:ext>
                  </a:extLst>
                </p:cNvPr>
                <p:cNvPicPr/>
                <p:nvPr/>
              </p:nvPicPr>
              <p:blipFill>
                <a:blip r:embed="rId79"/>
                <a:stretch>
                  <a:fillRect/>
                </a:stretch>
              </p:blipFill>
              <p:spPr>
                <a:xfrm>
                  <a:off x="2248901" y="4464445"/>
                  <a:ext cx="158040" cy="620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7171E784-9063-C333-3578-6B180FB9B587}"/>
                    </a:ext>
                  </a:extLst>
                </p14:cNvPr>
                <p14:cNvContentPartPr/>
                <p14:nvPr/>
              </p14:nvContentPartPr>
              <p14:xfrm>
                <a:off x="2449061" y="4506565"/>
                <a:ext cx="212760" cy="362520"/>
              </p14:xfrm>
            </p:contentPart>
          </mc:Choice>
          <mc:Fallback>
            <p:pic>
              <p:nvPicPr>
                <p:cNvPr id="55" name="Ink 54">
                  <a:extLst>
                    <a:ext uri="{FF2B5EF4-FFF2-40B4-BE49-F238E27FC236}">
                      <a16:creationId xmlns:a16="http://schemas.microsoft.com/office/drawing/2014/main" id="{7171E784-9063-C333-3578-6B180FB9B587}"/>
                    </a:ext>
                  </a:extLst>
                </p:cNvPr>
                <p:cNvPicPr/>
                <p:nvPr/>
              </p:nvPicPr>
              <p:blipFill>
                <a:blip r:embed="rId81"/>
                <a:stretch>
                  <a:fillRect/>
                </a:stretch>
              </p:blipFill>
              <p:spPr>
                <a:xfrm>
                  <a:off x="2440421" y="4497925"/>
                  <a:ext cx="2304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7" name="Ink 56">
                  <a:extLst>
                    <a:ext uri="{FF2B5EF4-FFF2-40B4-BE49-F238E27FC236}">
                      <a16:creationId xmlns:a16="http://schemas.microsoft.com/office/drawing/2014/main" id="{57B32A4A-D674-E307-F1A4-F08D4CA6C20A}"/>
                    </a:ext>
                  </a:extLst>
                </p14:cNvPr>
                <p14:cNvContentPartPr/>
                <p14:nvPr/>
              </p14:nvContentPartPr>
              <p14:xfrm>
                <a:off x="2713661" y="3633565"/>
                <a:ext cx="1611000" cy="303840"/>
              </p14:xfrm>
            </p:contentPart>
          </mc:Choice>
          <mc:Fallback>
            <p:pic>
              <p:nvPicPr>
                <p:cNvPr id="57" name="Ink 56">
                  <a:extLst>
                    <a:ext uri="{FF2B5EF4-FFF2-40B4-BE49-F238E27FC236}">
                      <a16:creationId xmlns:a16="http://schemas.microsoft.com/office/drawing/2014/main" id="{57B32A4A-D674-E307-F1A4-F08D4CA6C20A}"/>
                    </a:ext>
                  </a:extLst>
                </p:cNvPr>
                <p:cNvPicPr/>
                <p:nvPr/>
              </p:nvPicPr>
              <p:blipFill>
                <a:blip r:embed="rId83"/>
                <a:stretch>
                  <a:fillRect/>
                </a:stretch>
              </p:blipFill>
              <p:spPr>
                <a:xfrm>
                  <a:off x="2704661" y="3624565"/>
                  <a:ext cx="162864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8" name="Ink 57">
                  <a:extLst>
                    <a:ext uri="{FF2B5EF4-FFF2-40B4-BE49-F238E27FC236}">
                      <a16:creationId xmlns:a16="http://schemas.microsoft.com/office/drawing/2014/main" id="{11B7605C-7AE6-5DA7-542B-7D78F3FC57C0}"/>
                    </a:ext>
                  </a:extLst>
                </p14:cNvPr>
                <p14:cNvContentPartPr/>
                <p14:nvPr/>
              </p14:nvContentPartPr>
              <p14:xfrm>
                <a:off x="2712221" y="3578845"/>
                <a:ext cx="458640" cy="442800"/>
              </p14:xfrm>
            </p:contentPart>
          </mc:Choice>
          <mc:Fallback>
            <p:pic>
              <p:nvPicPr>
                <p:cNvPr id="58" name="Ink 57">
                  <a:extLst>
                    <a:ext uri="{FF2B5EF4-FFF2-40B4-BE49-F238E27FC236}">
                      <a16:creationId xmlns:a16="http://schemas.microsoft.com/office/drawing/2014/main" id="{11B7605C-7AE6-5DA7-542B-7D78F3FC57C0}"/>
                    </a:ext>
                  </a:extLst>
                </p:cNvPr>
                <p:cNvPicPr/>
                <p:nvPr/>
              </p:nvPicPr>
              <p:blipFill>
                <a:blip r:embed="rId85"/>
                <a:stretch>
                  <a:fillRect/>
                </a:stretch>
              </p:blipFill>
              <p:spPr>
                <a:xfrm>
                  <a:off x="2703221" y="3569845"/>
                  <a:ext cx="47628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9" name="Ink 58">
                  <a:extLst>
                    <a:ext uri="{FF2B5EF4-FFF2-40B4-BE49-F238E27FC236}">
                      <a16:creationId xmlns:a16="http://schemas.microsoft.com/office/drawing/2014/main" id="{76E0C8AE-48DD-17EF-8C91-AC995228A594}"/>
                    </a:ext>
                  </a:extLst>
                </p14:cNvPr>
                <p14:cNvContentPartPr/>
                <p14:nvPr/>
              </p14:nvContentPartPr>
              <p14:xfrm>
                <a:off x="3496301" y="4305685"/>
                <a:ext cx="171720" cy="307080"/>
              </p14:xfrm>
            </p:contentPart>
          </mc:Choice>
          <mc:Fallback>
            <p:pic>
              <p:nvPicPr>
                <p:cNvPr id="59" name="Ink 58">
                  <a:extLst>
                    <a:ext uri="{FF2B5EF4-FFF2-40B4-BE49-F238E27FC236}">
                      <a16:creationId xmlns:a16="http://schemas.microsoft.com/office/drawing/2014/main" id="{76E0C8AE-48DD-17EF-8C91-AC995228A594}"/>
                    </a:ext>
                  </a:extLst>
                </p:cNvPr>
                <p:cNvPicPr/>
                <p:nvPr/>
              </p:nvPicPr>
              <p:blipFill>
                <a:blip r:embed="rId87"/>
                <a:stretch>
                  <a:fillRect/>
                </a:stretch>
              </p:blipFill>
              <p:spPr>
                <a:xfrm>
                  <a:off x="3487661" y="4297045"/>
                  <a:ext cx="18936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Ink 59">
                  <a:extLst>
                    <a:ext uri="{FF2B5EF4-FFF2-40B4-BE49-F238E27FC236}">
                      <a16:creationId xmlns:a16="http://schemas.microsoft.com/office/drawing/2014/main" id="{B60EB987-C8EA-5A7A-A3EE-645F0C1791E6}"/>
                    </a:ext>
                  </a:extLst>
                </p14:cNvPr>
                <p14:cNvContentPartPr/>
                <p14:nvPr/>
              </p14:nvContentPartPr>
              <p14:xfrm>
                <a:off x="3774581" y="4207405"/>
                <a:ext cx="92160" cy="594720"/>
              </p14:xfrm>
            </p:contentPart>
          </mc:Choice>
          <mc:Fallback>
            <p:pic>
              <p:nvPicPr>
                <p:cNvPr id="60" name="Ink 59">
                  <a:extLst>
                    <a:ext uri="{FF2B5EF4-FFF2-40B4-BE49-F238E27FC236}">
                      <a16:creationId xmlns:a16="http://schemas.microsoft.com/office/drawing/2014/main" id="{B60EB987-C8EA-5A7A-A3EE-645F0C1791E6}"/>
                    </a:ext>
                  </a:extLst>
                </p:cNvPr>
                <p:cNvPicPr/>
                <p:nvPr/>
              </p:nvPicPr>
              <p:blipFill>
                <a:blip r:embed="rId89"/>
                <a:stretch>
                  <a:fillRect/>
                </a:stretch>
              </p:blipFill>
              <p:spPr>
                <a:xfrm>
                  <a:off x="3765581" y="4198405"/>
                  <a:ext cx="109800" cy="612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Ink 60">
                  <a:extLst>
                    <a:ext uri="{FF2B5EF4-FFF2-40B4-BE49-F238E27FC236}">
                      <a16:creationId xmlns:a16="http://schemas.microsoft.com/office/drawing/2014/main" id="{B616B894-00AD-0074-706A-885027CB52C7}"/>
                    </a:ext>
                  </a:extLst>
                </p14:cNvPr>
                <p14:cNvContentPartPr/>
                <p14:nvPr/>
              </p14:nvContentPartPr>
              <p14:xfrm>
                <a:off x="3802661" y="4172125"/>
                <a:ext cx="226080" cy="350280"/>
              </p14:xfrm>
            </p:contentPart>
          </mc:Choice>
          <mc:Fallback>
            <p:pic>
              <p:nvPicPr>
                <p:cNvPr id="61" name="Ink 60">
                  <a:extLst>
                    <a:ext uri="{FF2B5EF4-FFF2-40B4-BE49-F238E27FC236}">
                      <a16:creationId xmlns:a16="http://schemas.microsoft.com/office/drawing/2014/main" id="{B616B894-00AD-0074-706A-885027CB52C7}"/>
                    </a:ext>
                  </a:extLst>
                </p:cNvPr>
                <p:cNvPicPr/>
                <p:nvPr/>
              </p:nvPicPr>
              <p:blipFill>
                <a:blip r:embed="rId91"/>
                <a:stretch>
                  <a:fillRect/>
                </a:stretch>
              </p:blipFill>
              <p:spPr>
                <a:xfrm>
                  <a:off x="3793661" y="4163485"/>
                  <a:ext cx="24372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3" name="Ink 62">
                  <a:extLst>
                    <a:ext uri="{FF2B5EF4-FFF2-40B4-BE49-F238E27FC236}">
                      <a16:creationId xmlns:a16="http://schemas.microsoft.com/office/drawing/2014/main" id="{215F1414-6816-5D43-9966-55D9AB1F9B47}"/>
                    </a:ext>
                  </a:extLst>
                </p14:cNvPr>
                <p14:cNvContentPartPr/>
                <p14:nvPr/>
              </p14:nvContentPartPr>
              <p14:xfrm>
                <a:off x="5357861" y="2914285"/>
                <a:ext cx="1009440" cy="339840"/>
              </p14:xfrm>
            </p:contentPart>
          </mc:Choice>
          <mc:Fallback>
            <p:pic>
              <p:nvPicPr>
                <p:cNvPr id="63" name="Ink 62">
                  <a:extLst>
                    <a:ext uri="{FF2B5EF4-FFF2-40B4-BE49-F238E27FC236}">
                      <a16:creationId xmlns:a16="http://schemas.microsoft.com/office/drawing/2014/main" id="{215F1414-6816-5D43-9966-55D9AB1F9B47}"/>
                    </a:ext>
                  </a:extLst>
                </p:cNvPr>
                <p:cNvPicPr/>
                <p:nvPr/>
              </p:nvPicPr>
              <p:blipFill>
                <a:blip r:embed="rId93"/>
                <a:stretch>
                  <a:fillRect/>
                </a:stretch>
              </p:blipFill>
              <p:spPr>
                <a:xfrm>
                  <a:off x="5348861" y="2905285"/>
                  <a:ext cx="102708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4" name="Ink 63">
                  <a:extLst>
                    <a:ext uri="{FF2B5EF4-FFF2-40B4-BE49-F238E27FC236}">
                      <a16:creationId xmlns:a16="http://schemas.microsoft.com/office/drawing/2014/main" id="{CDE7575C-E51E-8662-BAE7-06AA4CA0A633}"/>
                    </a:ext>
                  </a:extLst>
                </p14:cNvPr>
                <p14:cNvContentPartPr/>
                <p14:nvPr/>
              </p14:nvContentPartPr>
              <p14:xfrm>
                <a:off x="5271461" y="3063325"/>
                <a:ext cx="353880" cy="283320"/>
              </p14:xfrm>
            </p:contentPart>
          </mc:Choice>
          <mc:Fallback>
            <p:pic>
              <p:nvPicPr>
                <p:cNvPr id="64" name="Ink 63">
                  <a:extLst>
                    <a:ext uri="{FF2B5EF4-FFF2-40B4-BE49-F238E27FC236}">
                      <a16:creationId xmlns:a16="http://schemas.microsoft.com/office/drawing/2014/main" id="{CDE7575C-E51E-8662-BAE7-06AA4CA0A633}"/>
                    </a:ext>
                  </a:extLst>
                </p:cNvPr>
                <p:cNvPicPr/>
                <p:nvPr/>
              </p:nvPicPr>
              <p:blipFill>
                <a:blip r:embed="rId95"/>
                <a:stretch>
                  <a:fillRect/>
                </a:stretch>
              </p:blipFill>
              <p:spPr>
                <a:xfrm>
                  <a:off x="5262461" y="3054325"/>
                  <a:ext cx="37152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Ink 64">
                  <a:extLst>
                    <a:ext uri="{FF2B5EF4-FFF2-40B4-BE49-F238E27FC236}">
                      <a16:creationId xmlns:a16="http://schemas.microsoft.com/office/drawing/2014/main" id="{4CE1D15F-B73E-2327-086B-7A84BD795B9D}"/>
                    </a:ext>
                  </a:extLst>
                </p14:cNvPr>
                <p14:cNvContentPartPr/>
                <p14:nvPr/>
              </p14:nvContentPartPr>
              <p14:xfrm>
                <a:off x="5626781" y="2830045"/>
                <a:ext cx="114120" cy="203400"/>
              </p14:xfrm>
            </p:contentPart>
          </mc:Choice>
          <mc:Fallback>
            <p:pic>
              <p:nvPicPr>
                <p:cNvPr id="65" name="Ink 64">
                  <a:extLst>
                    <a:ext uri="{FF2B5EF4-FFF2-40B4-BE49-F238E27FC236}">
                      <a16:creationId xmlns:a16="http://schemas.microsoft.com/office/drawing/2014/main" id="{4CE1D15F-B73E-2327-086B-7A84BD795B9D}"/>
                    </a:ext>
                  </a:extLst>
                </p:cNvPr>
                <p:cNvPicPr/>
                <p:nvPr/>
              </p:nvPicPr>
              <p:blipFill>
                <a:blip r:embed="rId97"/>
                <a:stretch>
                  <a:fillRect/>
                </a:stretch>
              </p:blipFill>
              <p:spPr>
                <a:xfrm>
                  <a:off x="5618141" y="2821045"/>
                  <a:ext cx="1317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Ink 65">
                  <a:extLst>
                    <a:ext uri="{FF2B5EF4-FFF2-40B4-BE49-F238E27FC236}">
                      <a16:creationId xmlns:a16="http://schemas.microsoft.com/office/drawing/2014/main" id="{A890F915-4BF7-B543-86DD-A617B5C43F32}"/>
                    </a:ext>
                  </a:extLst>
                </p14:cNvPr>
                <p14:cNvContentPartPr/>
                <p14:nvPr/>
              </p14:nvContentPartPr>
              <p14:xfrm>
                <a:off x="5772581" y="2774605"/>
                <a:ext cx="193320" cy="341280"/>
              </p14:xfrm>
            </p:contentPart>
          </mc:Choice>
          <mc:Fallback>
            <p:pic>
              <p:nvPicPr>
                <p:cNvPr id="66" name="Ink 65">
                  <a:extLst>
                    <a:ext uri="{FF2B5EF4-FFF2-40B4-BE49-F238E27FC236}">
                      <a16:creationId xmlns:a16="http://schemas.microsoft.com/office/drawing/2014/main" id="{A890F915-4BF7-B543-86DD-A617B5C43F32}"/>
                    </a:ext>
                  </a:extLst>
                </p:cNvPr>
                <p:cNvPicPr/>
                <p:nvPr/>
              </p:nvPicPr>
              <p:blipFill>
                <a:blip r:embed="rId99"/>
                <a:stretch>
                  <a:fillRect/>
                </a:stretch>
              </p:blipFill>
              <p:spPr>
                <a:xfrm>
                  <a:off x="5763581" y="2765605"/>
                  <a:ext cx="21096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8" name="Ink 67">
                  <a:extLst>
                    <a:ext uri="{FF2B5EF4-FFF2-40B4-BE49-F238E27FC236}">
                      <a16:creationId xmlns:a16="http://schemas.microsoft.com/office/drawing/2014/main" id="{82FD6FA4-01D8-66BD-51E4-0170DA64E792}"/>
                    </a:ext>
                  </a:extLst>
                </p14:cNvPr>
                <p14:cNvContentPartPr/>
                <p14:nvPr/>
              </p14:nvContentPartPr>
              <p14:xfrm>
                <a:off x="6006221" y="2791525"/>
                <a:ext cx="220680" cy="230400"/>
              </p14:xfrm>
            </p:contentPart>
          </mc:Choice>
          <mc:Fallback>
            <p:pic>
              <p:nvPicPr>
                <p:cNvPr id="68" name="Ink 67">
                  <a:extLst>
                    <a:ext uri="{FF2B5EF4-FFF2-40B4-BE49-F238E27FC236}">
                      <a16:creationId xmlns:a16="http://schemas.microsoft.com/office/drawing/2014/main" id="{82FD6FA4-01D8-66BD-51E4-0170DA64E792}"/>
                    </a:ext>
                  </a:extLst>
                </p:cNvPr>
                <p:cNvPicPr/>
                <p:nvPr/>
              </p:nvPicPr>
              <p:blipFill>
                <a:blip r:embed="rId101"/>
                <a:stretch>
                  <a:fillRect/>
                </a:stretch>
              </p:blipFill>
              <p:spPr>
                <a:xfrm>
                  <a:off x="5997221" y="2782885"/>
                  <a:ext cx="23832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0" name="Ink 69">
                  <a:extLst>
                    <a:ext uri="{FF2B5EF4-FFF2-40B4-BE49-F238E27FC236}">
                      <a16:creationId xmlns:a16="http://schemas.microsoft.com/office/drawing/2014/main" id="{E2631DF8-5C13-B075-7B5A-CAD83D0227D6}"/>
                    </a:ext>
                  </a:extLst>
                </p14:cNvPr>
                <p14:cNvContentPartPr/>
                <p14:nvPr/>
              </p14:nvContentPartPr>
              <p14:xfrm>
                <a:off x="2638781" y="3251605"/>
                <a:ext cx="6802560" cy="2950200"/>
              </p14:xfrm>
            </p:contentPart>
          </mc:Choice>
          <mc:Fallback>
            <p:pic>
              <p:nvPicPr>
                <p:cNvPr id="70" name="Ink 69">
                  <a:extLst>
                    <a:ext uri="{FF2B5EF4-FFF2-40B4-BE49-F238E27FC236}">
                      <a16:creationId xmlns:a16="http://schemas.microsoft.com/office/drawing/2014/main" id="{E2631DF8-5C13-B075-7B5A-CAD83D0227D6}"/>
                    </a:ext>
                  </a:extLst>
                </p:cNvPr>
                <p:cNvPicPr/>
                <p:nvPr/>
              </p:nvPicPr>
              <p:blipFill>
                <a:blip r:embed="rId103"/>
                <a:stretch>
                  <a:fillRect/>
                </a:stretch>
              </p:blipFill>
              <p:spPr>
                <a:xfrm>
                  <a:off x="2630141" y="3242965"/>
                  <a:ext cx="6820200" cy="2967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1" name="Ink 70">
                  <a:extLst>
                    <a:ext uri="{FF2B5EF4-FFF2-40B4-BE49-F238E27FC236}">
                      <a16:creationId xmlns:a16="http://schemas.microsoft.com/office/drawing/2014/main" id="{EFD0D470-6BEB-6E14-6A9B-D92E47B9E5B6}"/>
                    </a:ext>
                  </a:extLst>
                </p14:cNvPr>
                <p14:cNvContentPartPr/>
                <p14:nvPr/>
              </p14:nvContentPartPr>
              <p14:xfrm>
                <a:off x="2547341" y="3697285"/>
                <a:ext cx="322200" cy="476280"/>
              </p14:xfrm>
            </p:contentPart>
          </mc:Choice>
          <mc:Fallback>
            <p:pic>
              <p:nvPicPr>
                <p:cNvPr id="71" name="Ink 70">
                  <a:extLst>
                    <a:ext uri="{FF2B5EF4-FFF2-40B4-BE49-F238E27FC236}">
                      <a16:creationId xmlns:a16="http://schemas.microsoft.com/office/drawing/2014/main" id="{EFD0D470-6BEB-6E14-6A9B-D92E47B9E5B6}"/>
                    </a:ext>
                  </a:extLst>
                </p:cNvPr>
                <p:cNvPicPr/>
                <p:nvPr/>
              </p:nvPicPr>
              <p:blipFill>
                <a:blip r:embed="rId105"/>
                <a:stretch>
                  <a:fillRect/>
                </a:stretch>
              </p:blipFill>
              <p:spPr>
                <a:xfrm>
                  <a:off x="2538701" y="3688285"/>
                  <a:ext cx="33984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3" name="Ink 72">
                  <a:extLst>
                    <a:ext uri="{FF2B5EF4-FFF2-40B4-BE49-F238E27FC236}">
                      <a16:creationId xmlns:a16="http://schemas.microsoft.com/office/drawing/2014/main" id="{56BAC0C9-0A13-CB21-0F69-B5606104160A}"/>
                    </a:ext>
                  </a:extLst>
                </p14:cNvPr>
                <p14:cNvContentPartPr/>
                <p14:nvPr/>
              </p14:nvContentPartPr>
              <p14:xfrm>
                <a:off x="4368221" y="6185965"/>
                <a:ext cx="198000" cy="461160"/>
              </p14:xfrm>
            </p:contentPart>
          </mc:Choice>
          <mc:Fallback>
            <p:pic>
              <p:nvPicPr>
                <p:cNvPr id="73" name="Ink 72">
                  <a:extLst>
                    <a:ext uri="{FF2B5EF4-FFF2-40B4-BE49-F238E27FC236}">
                      <a16:creationId xmlns:a16="http://schemas.microsoft.com/office/drawing/2014/main" id="{56BAC0C9-0A13-CB21-0F69-B5606104160A}"/>
                    </a:ext>
                  </a:extLst>
                </p:cNvPr>
                <p:cNvPicPr/>
                <p:nvPr/>
              </p:nvPicPr>
              <p:blipFill>
                <a:blip r:embed="rId107"/>
                <a:stretch>
                  <a:fillRect/>
                </a:stretch>
              </p:blipFill>
              <p:spPr>
                <a:xfrm>
                  <a:off x="4359581" y="6177325"/>
                  <a:ext cx="21564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4" name="Ink 73">
                  <a:extLst>
                    <a:ext uri="{FF2B5EF4-FFF2-40B4-BE49-F238E27FC236}">
                      <a16:creationId xmlns:a16="http://schemas.microsoft.com/office/drawing/2014/main" id="{3A0DF107-9C64-E44D-B43E-FC3900D6B459}"/>
                    </a:ext>
                  </a:extLst>
                </p14:cNvPr>
                <p14:cNvContentPartPr/>
                <p14:nvPr/>
              </p14:nvContentPartPr>
              <p14:xfrm>
                <a:off x="4590701" y="6015685"/>
                <a:ext cx="23040" cy="782280"/>
              </p14:xfrm>
            </p:contentPart>
          </mc:Choice>
          <mc:Fallback>
            <p:pic>
              <p:nvPicPr>
                <p:cNvPr id="74" name="Ink 73">
                  <a:extLst>
                    <a:ext uri="{FF2B5EF4-FFF2-40B4-BE49-F238E27FC236}">
                      <a16:creationId xmlns:a16="http://schemas.microsoft.com/office/drawing/2014/main" id="{3A0DF107-9C64-E44D-B43E-FC3900D6B459}"/>
                    </a:ext>
                  </a:extLst>
                </p:cNvPr>
                <p:cNvPicPr/>
                <p:nvPr/>
              </p:nvPicPr>
              <p:blipFill>
                <a:blip r:embed="rId109"/>
                <a:stretch>
                  <a:fillRect/>
                </a:stretch>
              </p:blipFill>
              <p:spPr>
                <a:xfrm>
                  <a:off x="4581701" y="6006685"/>
                  <a:ext cx="40680" cy="799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5" name="Ink 74">
                  <a:extLst>
                    <a:ext uri="{FF2B5EF4-FFF2-40B4-BE49-F238E27FC236}">
                      <a16:creationId xmlns:a16="http://schemas.microsoft.com/office/drawing/2014/main" id="{DAC28748-B7A6-0380-F284-08B779529F33}"/>
                    </a:ext>
                  </a:extLst>
                </p14:cNvPr>
                <p14:cNvContentPartPr/>
                <p14:nvPr/>
              </p14:nvContentPartPr>
              <p14:xfrm>
                <a:off x="4727141" y="5918125"/>
                <a:ext cx="162360" cy="619920"/>
              </p14:xfrm>
            </p:contentPart>
          </mc:Choice>
          <mc:Fallback>
            <p:pic>
              <p:nvPicPr>
                <p:cNvPr id="75" name="Ink 74">
                  <a:extLst>
                    <a:ext uri="{FF2B5EF4-FFF2-40B4-BE49-F238E27FC236}">
                      <a16:creationId xmlns:a16="http://schemas.microsoft.com/office/drawing/2014/main" id="{DAC28748-B7A6-0380-F284-08B779529F33}"/>
                    </a:ext>
                  </a:extLst>
                </p:cNvPr>
                <p:cNvPicPr/>
                <p:nvPr/>
              </p:nvPicPr>
              <p:blipFill>
                <a:blip r:embed="rId111"/>
                <a:stretch>
                  <a:fillRect/>
                </a:stretch>
              </p:blipFill>
              <p:spPr>
                <a:xfrm>
                  <a:off x="4718141" y="5909125"/>
                  <a:ext cx="180000" cy="637560"/>
                </a:xfrm>
                <a:prstGeom prst="rect">
                  <a:avLst/>
                </a:prstGeom>
              </p:spPr>
            </p:pic>
          </mc:Fallback>
        </mc:AlternateContent>
      </p:grpSp>
    </p:spTree>
    <p:extLst>
      <p:ext uri="{BB962C8B-B14F-4D97-AF65-F5344CB8AC3E}">
        <p14:creationId xmlns:p14="http://schemas.microsoft.com/office/powerpoint/2010/main" val="4250926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E203-7811-5E9E-526E-E354CA4CF085}"/>
              </a:ext>
            </a:extLst>
          </p:cNvPr>
          <p:cNvSpPr>
            <a:spLocks noGrp="1"/>
          </p:cNvSpPr>
          <p:nvPr>
            <p:ph type="title"/>
          </p:nvPr>
        </p:nvSpPr>
        <p:spPr>
          <a:xfrm>
            <a:off x="104274" y="0"/>
            <a:ext cx="10515600" cy="1325563"/>
          </a:xfrm>
        </p:spPr>
        <p:txBody>
          <a:bodyPr/>
          <a:lstStyle/>
          <a:p>
            <a:r>
              <a:rPr lang="en-US" dirty="0" err="1">
                <a:latin typeface="Times New Roman" panose="02020603050405020304" pitchFamily="18" charset="0"/>
                <a:cs typeface="Times New Roman" panose="02020603050405020304" pitchFamily="18" charset="0"/>
              </a:rPr>
              <a:t>Project#3</a:t>
            </a:r>
            <a:r>
              <a:rPr lang="en-US" dirty="0">
                <a:latin typeface="Times New Roman" panose="02020603050405020304" pitchFamily="18" charset="0"/>
                <a:cs typeface="Times New Roman" panose="02020603050405020304" pitchFamily="18" charset="0"/>
              </a:rPr>
              <a:t>- State Diagram</a:t>
            </a:r>
          </a:p>
        </p:txBody>
      </p:sp>
      <p:pic>
        <p:nvPicPr>
          <p:cNvPr id="4" name="Content Placeholder 3" descr="A diagram of a graph&#10;&#10;Description automatically generated with medium confidence">
            <a:extLst>
              <a:ext uri="{FF2B5EF4-FFF2-40B4-BE49-F238E27FC236}">
                <a16:creationId xmlns:a16="http://schemas.microsoft.com/office/drawing/2014/main" id="{89A11E41-E5AC-A038-2838-5772682D784F}"/>
              </a:ext>
            </a:extLst>
          </p:cNvPr>
          <p:cNvPicPr>
            <a:picLocks noGrp="1" noChangeAspect="1"/>
          </p:cNvPicPr>
          <p:nvPr>
            <p:ph idx="1"/>
          </p:nvPr>
        </p:nvPicPr>
        <p:blipFill>
          <a:blip r:embed="rId2"/>
          <a:stretch>
            <a:fillRect/>
          </a:stretch>
        </p:blipFill>
        <p:spPr>
          <a:xfrm>
            <a:off x="5452791" y="1112921"/>
            <a:ext cx="6524646" cy="5143870"/>
          </a:xfrm>
          <a:prstGeom prst="rect">
            <a:avLst/>
          </a:prstGeom>
        </p:spPr>
      </p:pic>
      <p:sp>
        <p:nvSpPr>
          <p:cNvPr id="5" name="TextBox 4">
            <a:extLst>
              <a:ext uri="{FF2B5EF4-FFF2-40B4-BE49-F238E27FC236}">
                <a16:creationId xmlns:a16="http://schemas.microsoft.com/office/drawing/2014/main" id="{831B1ABC-FD21-2779-6856-10BE2DAB0103}"/>
              </a:ext>
            </a:extLst>
          </p:cNvPr>
          <p:cNvSpPr txBox="1"/>
          <p:nvPr/>
        </p:nvSpPr>
        <p:spPr>
          <a:xfrm>
            <a:off x="214563" y="1582153"/>
            <a:ext cx="5311942" cy="2862322"/>
          </a:xfrm>
          <a:prstGeom prst="rect">
            <a:avLst/>
          </a:prstGeom>
          <a:noFill/>
        </p:spPr>
        <p:txBody>
          <a:bodyPr wrap="square" rtlCol="0">
            <a:spAutoFit/>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The Vending Machine project is designed to simulate the behavior of a typical vending machine that accepts coins and dispenses items. The goal of this project is to develop a digital logic design using Verilog that controls the vending machine's functionality, such as accepting coins, calculating the total amount inserted, dispensing the item once the required amount is reached, and resetting for future transactions.</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endParaRPr lang="en-US" dirty="0"/>
          </a:p>
        </p:txBody>
      </p:sp>
    </p:spTree>
    <p:extLst>
      <p:ext uri="{BB962C8B-B14F-4D97-AF65-F5344CB8AC3E}">
        <p14:creationId xmlns:p14="http://schemas.microsoft.com/office/powerpoint/2010/main" val="1142856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5900-33B5-EACB-BC5E-9E83A3279AFE}"/>
              </a:ext>
            </a:extLst>
          </p:cNvPr>
          <p:cNvSpPr>
            <a:spLocks noGrp="1"/>
          </p:cNvSpPr>
          <p:nvPr>
            <p:ph type="title"/>
          </p:nvPr>
        </p:nvSpPr>
        <p:spPr>
          <a:xfrm>
            <a:off x="80211" y="0"/>
            <a:ext cx="10515600" cy="1325563"/>
          </a:xfrm>
        </p:spPr>
        <p:txBody>
          <a:bodyPr/>
          <a:lstStyle/>
          <a:p>
            <a:r>
              <a:rPr lang="en-US" dirty="0" err="1">
                <a:latin typeface="Times New Roman" panose="02020603050405020304" pitchFamily="18" charset="0"/>
                <a:cs typeface="Times New Roman" panose="02020603050405020304" pitchFamily="18" charset="0"/>
              </a:rPr>
              <a:t>Project#4</a:t>
            </a:r>
            <a:r>
              <a:rPr lang="en-US" dirty="0">
                <a:latin typeface="Times New Roman" panose="02020603050405020304" pitchFamily="18" charset="0"/>
                <a:cs typeface="Times New Roman" panose="02020603050405020304" pitchFamily="18" charset="0"/>
              </a:rPr>
              <a:t>- State Diagram</a:t>
            </a:r>
          </a:p>
        </p:txBody>
      </p:sp>
      <p:sp>
        <p:nvSpPr>
          <p:cNvPr id="3" name="Content Placeholder 2">
            <a:extLst>
              <a:ext uri="{FF2B5EF4-FFF2-40B4-BE49-F238E27FC236}">
                <a16:creationId xmlns:a16="http://schemas.microsoft.com/office/drawing/2014/main" id="{80BD3630-B8C4-C5ED-B6C5-054DBA48CE67}"/>
              </a:ext>
            </a:extLst>
          </p:cNvPr>
          <p:cNvSpPr>
            <a:spLocks noGrp="1"/>
          </p:cNvSpPr>
          <p:nvPr>
            <p:ph idx="1"/>
          </p:nvPr>
        </p:nvSpPr>
        <p:spPr>
          <a:xfrm>
            <a:off x="230605" y="1325563"/>
            <a:ext cx="5634790" cy="4351338"/>
          </a:xfrm>
        </p:spPr>
        <p:txBody>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The Traffic Signal Controller project simulates the operation of traffic lights at an intersection. This project uses Verilog to design and implement a traffic signal controller that manages the lights based on preset timing cycles. The controller will switch between Red, Yellow, and Green signals for two or more roads while ensuring proper timing and preventing conflicting signals.</a:t>
            </a: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p>
          <a:p>
            <a:r>
              <a:rPr lang="en-US" sz="1800" kern="0" dirty="0">
                <a:effectLst/>
                <a:latin typeface="Times New Roman" panose="02020603050405020304" pitchFamily="18" charset="0"/>
                <a:ea typeface="Times New Roman" panose="02020603050405020304" pitchFamily="18" charset="0"/>
              </a:rPr>
              <a:t>The traffic signal controller operates based on a finite state machine (FSM) to transition between the different traffic light states. The project’s goal is to develop an efficient, real-time traffic management system with properly timed signal transitions, ensuring safety at intersections.</a:t>
            </a:r>
            <a:endParaRPr lang="en-US" dirty="0"/>
          </a:p>
        </p:txBody>
      </p:sp>
      <p:pic>
        <p:nvPicPr>
          <p:cNvPr id="4" name="Picture 3" descr="A whiteboard with writing and symbols&#10;&#10;Description automatically generated with medium confidence">
            <a:extLst>
              <a:ext uri="{FF2B5EF4-FFF2-40B4-BE49-F238E27FC236}">
                <a16:creationId xmlns:a16="http://schemas.microsoft.com/office/drawing/2014/main" id="{312F7054-0F45-6946-2899-1A913B7EF529}"/>
              </a:ext>
            </a:extLst>
          </p:cNvPr>
          <p:cNvPicPr>
            <a:picLocks noChangeAspect="1"/>
          </p:cNvPicPr>
          <p:nvPr/>
        </p:nvPicPr>
        <p:blipFill>
          <a:blip r:embed="rId2"/>
          <a:stretch>
            <a:fillRect/>
          </a:stretch>
        </p:blipFill>
        <p:spPr>
          <a:xfrm>
            <a:off x="5619644" y="1087795"/>
            <a:ext cx="6492145" cy="5733143"/>
          </a:xfrm>
          <a:prstGeom prst="rect">
            <a:avLst/>
          </a:prstGeom>
        </p:spPr>
      </p:pic>
    </p:spTree>
    <p:extLst>
      <p:ext uri="{BB962C8B-B14F-4D97-AF65-F5344CB8AC3E}">
        <p14:creationId xmlns:p14="http://schemas.microsoft.com/office/powerpoint/2010/main" val="210098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7780-6CB7-C8CE-D850-6C2ABD16BD1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Debouncing?</a:t>
            </a:r>
          </a:p>
        </p:txBody>
      </p:sp>
      <p:pic>
        <p:nvPicPr>
          <p:cNvPr id="5" name="Picture 4">
            <a:extLst>
              <a:ext uri="{FF2B5EF4-FFF2-40B4-BE49-F238E27FC236}">
                <a16:creationId xmlns:a16="http://schemas.microsoft.com/office/drawing/2014/main" id="{68410AAA-A915-7973-A60C-F1038B2A6A8D}"/>
              </a:ext>
            </a:extLst>
          </p:cNvPr>
          <p:cNvPicPr>
            <a:picLocks noChangeAspect="1"/>
          </p:cNvPicPr>
          <p:nvPr/>
        </p:nvPicPr>
        <p:blipFill>
          <a:blip r:embed="rId2"/>
          <a:stretch>
            <a:fillRect/>
          </a:stretch>
        </p:blipFill>
        <p:spPr>
          <a:xfrm>
            <a:off x="1100890" y="1690688"/>
            <a:ext cx="8494294" cy="4920569"/>
          </a:xfrm>
          <a:prstGeom prst="rect">
            <a:avLst/>
          </a:prstGeom>
        </p:spPr>
      </p:pic>
    </p:spTree>
    <p:extLst>
      <p:ext uri="{BB962C8B-B14F-4D97-AF65-F5344CB8AC3E}">
        <p14:creationId xmlns:p14="http://schemas.microsoft.com/office/powerpoint/2010/main" val="655908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3D1B-59CD-B272-B893-BF77AD60C622}"/>
              </a:ext>
            </a:extLst>
          </p:cNvPr>
          <p:cNvSpPr>
            <a:spLocks noGrp="1"/>
          </p:cNvSpPr>
          <p:nvPr>
            <p:ph type="title"/>
          </p:nvPr>
        </p:nvSpPr>
        <p:spPr>
          <a:xfrm>
            <a:off x="447173" y="64336"/>
            <a:ext cx="10515600" cy="1325563"/>
          </a:xfrm>
        </p:spPr>
        <p:txBody>
          <a:bodyPr/>
          <a:lstStyle/>
          <a:p>
            <a:r>
              <a:rPr lang="en-US" dirty="0">
                <a:latin typeface="Times New Roman" panose="02020603050405020304" pitchFamily="18" charset="0"/>
                <a:cs typeface="Times New Roman" panose="02020603050405020304" pitchFamily="18" charset="0"/>
              </a:rPr>
              <a:t>How to Debounce</a:t>
            </a:r>
          </a:p>
        </p:txBody>
      </p:sp>
      <p:pic>
        <p:nvPicPr>
          <p:cNvPr id="5" name="Picture 4">
            <a:extLst>
              <a:ext uri="{FF2B5EF4-FFF2-40B4-BE49-F238E27FC236}">
                <a16:creationId xmlns:a16="http://schemas.microsoft.com/office/drawing/2014/main" id="{F7DF3FE1-33C4-A482-560B-7018AD79C6EC}"/>
              </a:ext>
            </a:extLst>
          </p:cNvPr>
          <p:cNvPicPr>
            <a:picLocks noChangeAspect="1"/>
          </p:cNvPicPr>
          <p:nvPr/>
        </p:nvPicPr>
        <p:blipFill>
          <a:blip r:embed="rId2"/>
          <a:stretch>
            <a:fillRect/>
          </a:stretch>
        </p:blipFill>
        <p:spPr>
          <a:xfrm>
            <a:off x="1515979" y="1389899"/>
            <a:ext cx="7712241" cy="4815783"/>
          </a:xfrm>
          <a:prstGeom prst="rect">
            <a:avLst/>
          </a:prstGeom>
        </p:spPr>
      </p:pic>
    </p:spTree>
    <p:extLst>
      <p:ext uri="{BB962C8B-B14F-4D97-AF65-F5344CB8AC3E}">
        <p14:creationId xmlns:p14="http://schemas.microsoft.com/office/powerpoint/2010/main" val="3388842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AB5E-283F-734A-6703-29FD3BA1CD0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Assume Long Enough = 8 cycles</a:t>
            </a:r>
          </a:p>
        </p:txBody>
      </p:sp>
      <p:pic>
        <p:nvPicPr>
          <p:cNvPr id="5" name="Picture 4">
            <a:extLst>
              <a:ext uri="{FF2B5EF4-FFF2-40B4-BE49-F238E27FC236}">
                <a16:creationId xmlns:a16="http://schemas.microsoft.com/office/drawing/2014/main" id="{848630A9-653E-9C2D-2922-2650251B0B07}"/>
              </a:ext>
            </a:extLst>
          </p:cNvPr>
          <p:cNvPicPr>
            <a:picLocks noChangeAspect="1"/>
          </p:cNvPicPr>
          <p:nvPr/>
        </p:nvPicPr>
        <p:blipFill>
          <a:blip r:embed="rId2"/>
          <a:stretch>
            <a:fillRect/>
          </a:stretch>
        </p:blipFill>
        <p:spPr>
          <a:xfrm>
            <a:off x="1847192" y="1475347"/>
            <a:ext cx="7931558" cy="4705592"/>
          </a:xfrm>
          <a:prstGeom prst="rect">
            <a:avLst/>
          </a:prstGeom>
        </p:spPr>
      </p:pic>
    </p:spTree>
    <p:extLst>
      <p:ext uri="{BB962C8B-B14F-4D97-AF65-F5344CB8AC3E}">
        <p14:creationId xmlns:p14="http://schemas.microsoft.com/office/powerpoint/2010/main" val="2219761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3B596-E7E9-C4FB-381F-4F4D5F57F89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Finite State Machines</a:t>
            </a:r>
          </a:p>
        </p:txBody>
      </p:sp>
      <p:pic>
        <p:nvPicPr>
          <p:cNvPr id="5" name="Picture 4">
            <a:extLst>
              <a:ext uri="{FF2B5EF4-FFF2-40B4-BE49-F238E27FC236}">
                <a16:creationId xmlns:a16="http://schemas.microsoft.com/office/drawing/2014/main" id="{00CCAB1B-6CB9-7C82-0E98-DF3875FDCB9C}"/>
              </a:ext>
            </a:extLst>
          </p:cNvPr>
          <p:cNvPicPr>
            <a:picLocks noChangeAspect="1"/>
          </p:cNvPicPr>
          <p:nvPr/>
        </p:nvPicPr>
        <p:blipFill>
          <a:blip r:embed="rId2"/>
          <a:stretch>
            <a:fillRect/>
          </a:stretch>
        </p:blipFill>
        <p:spPr>
          <a:xfrm>
            <a:off x="1141863" y="1864896"/>
            <a:ext cx="9180610" cy="4282240"/>
          </a:xfrm>
          <a:prstGeom prst="rect">
            <a:avLst/>
          </a:prstGeom>
        </p:spPr>
      </p:pic>
    </p:spTree>
    <p:extLst>
      <p:ext uri="{BB962C8B-B14F-4D97-AF65-F5344CB8AC3E}">
        <p14:creationId xmlns:p14="http://schemas.microsoft.com/office/powerpoint/2010/main" val="33757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C12C2-23AF-97FD-48A4-5E33EB8A3DD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Formal Definition of FSM</a:t>
            </a:r>
          </a:p>
        </p:txBody>
      </p:sp>
      <p:pic>
        <p:nvPicPr>
          <p:cNvPr id="5" name="Picture 4">
            <a:extLst>
              <a:ext uri="{FF2B5EF4-FFF2-40B4-BE49-F238E27FC236}">
                <a16:creationId xmlns:a16="http://schemas.microsoft.com/office/drawing/2014/main" id="{59C88BE9-924B-007A-8BBB-B0D464B2856A}"/>
              </a:ext>
            </a:extLst>
          </p:cNvPr>
          <p:cNvPicPr>
            <a:picLocks noChangeAspect="1"/>
          </p:cNvPicPr>
          <p:nvPr/>
        </p:nvPicPr>
        <p:blipFill>
          <a:blip r:embed="rId2"/>
          <a:stretch>
            <a:fillRect/>
          </a:stretch>
        </p:blipFill>
        <p:spPr>
          <a:xfrm>
            <a:off x="683421" y="1598378"/>
            <a:ext cx="8045863" cy="4578585"/>
          </a:xfrm>
          <a:prstGeom prst="rect">
            <a:avLst/>
          </a:prstGeom>
        </p:spPr>
      </p:pic>
    </p:spTree>
    <p:extLst>
      <p:ext uri="{BB962C8B-B14F-4D97-AF65-F5344CB8AC3E}">
        <p14:creationId xmlns:p14="http://schemas.microsoft.com/office/powerpoint/2010/main" val="42572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2BA9-A982-9C08-3911-B9DE4D0E069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 Mealy Machine Example</a:t>
            </a:r>
          </a:p>
        </p:txBody>
      </p:sp>
      <p:pic>
        <p:nvPicPr>
          <p:cNvPr id="5" name="Picture 4">
            <a:extLst>
              <a:ext uri="{FF2B5EF4-FFF2-40B4-BE49-F238E27FC236}">
                <a16:creationId xmlns:a16="http://schemas.microsoft.com/office/drawing/2014/main" id="{7A3E1203-C2C8-5EEC-BE0E-673E0BD2A65A}"/>
              </a:ext>
            </a:extLst>
          </p:cNvPr>
          <p:cNvPicPr>
            <a:picLocks noChangeAspect="1"/>
          </p:cNvPicPr>
          <p:nvPr/>
        </p:nvPicPr>
        <p:blipFill>
          <a:blip r:embed="rId2"/>
          <a:stretch>
            <a:fillRect/>
          </a:stretch>
        </p:blipFill>
        <p:spPr>
          <a:xfrm>
            <a:off x="917027" y="1521197"/>
            <a:ext cx="8312577" cy="5054860"/>
          </a:xfrm>
          <a:prstGeom prst="rect">
            <a:avLst/>
          </a:prstGeom>
        </p:spPr>
      </p:pic>
    </p:spTree>
    <p:extLst>
      <p:ext uri="{BB962C8B-B14F-4D97-AF65-F5344CB8AC3E}">
        <p14:creationId xmlns:p14="http://schemas.microsoft.com/office/powerpoint/2010/main" val="248746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TotalTime>
  <Words>1420</Words>
  <Application>Microsoft Office PowerPoint</Application>
  <PresentationFormat>Widescreen</PresentationFormat>
  <Paragraphs>310</Paragraphs>
  <Slides>33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Office Theme</vt:lpstr>
      <vt:lpstr>PowerPoint Presentation</vt:lpstr>
      <vt:lpstr>Debouncing Pushbuttons and  Finite State Machine</vt:lpstr>
      <vt:lpstr>Debouncing a Pushbutton</vt:lpstr>
      <vt:lpstr>Why Debouncing?</vt:lpstr>
      <vt:lpstr>How to Debounce</vt:lpstr>
      <vt:lpstr>Assume Long Enough = 8 cycles</vt:lpstr>
      <vt:lpstr>Finite State Machines</vt:lpstr>
      <vt:lpstr>Formal Definition of FSM</vt:lpstr>
      <vt:lpstr>A Mealy Machine Example</vt:lpstr>
      <vt:lpstr>Verilog Implementation</vt:lpstr>
      <vt:lpstr>Verilog Implementation</vt:lpstr>
      <vt:lpstr>Verilog Implementation </vt:lpstr>
      <vt:lpstr>The Always Block</vt:lpstr>
      <vt:lpstr>Corresponding Circuit Diagram</vt:lpstr>
      <vt:lpstr>Drawing Diagrams</vt:lpstr>
      <vt:lpstr>A Little Automata Theory</vt:lpstr>
      <vt:lpstr>Regular Expressions (RE)</vt:lpstr>
      <vt:lpstr>Detecting 10*1 Using A Moore Machine</vt:lpstr>
      <vt:lpstr>'1011' Overlapping (Mealy) Sequence Detector</vt:lpstr>
      <vt:lpstr>Example: Detect a 3-bit (111) sequence with moore machine</vt:lpstr>
      <vt:lpstr>Example: Detect a 3-bit (111) sequence with mealy machine</vt:lpstr>
      <vt:lpstr>Example: Detect a 4-bit (1001) sequence with mealy machine</vt:lpstr>
      <vt:lpstr>Example: Detect a 4-bit (1001) sequence with moore machine</vt:lpstr>
      <vt:lpstr>Verilog Code(1011)-Mealy- 2 inputs</vt:lpstr>
      <vt:lpstr>Verilog Code(1011)-Mealy- 1 input</vt:lpstr>
      <vt:lpstr>Testbench</vt:lpstr>
      <vt:lpstr>PowerPoint Presentation</vt:lpstr>
      <vt:lpstr>Verilog Code(1011)-Moore- 2 inputs</vt:lpstr>
      <vt:lpstr>Verilog Code(1011)-Moore- 1 input</vt:lpstr>
      <vt:lpstr>(1100) sequence with a Moore machine</vt:lpstr>
      <vt:lpstr>(1101) sequence with Mealy machine</vt:lpstr>
      <vt:lpstr>Project#3- State Diagram</vt:lpstr>
      <vt:lpstr>Project#4- State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jannatun naher</dc:creator>
  <cp:lastModifiedBy>jannatun naher</cp:lastModifiedBy>
  <cp:revision>9</cp:revision>
  <dcterms:created xsi:type="dcterms:W3CDTF">2023-10-05T15:46:38Z</dcterms:created>
  <dcterms:modified xsi:type="dcterms:W3CDTF">2024-10-22T16:23:08Z</dcterms:modified>
</cp:coreProperties>
</file>